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smtClean="0"/>
              <a:t>Klik for at redigere i master</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smtClean="0"/>
              <a:t>Klik for at redigere i master</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smtClean="0"/>
              <a:t>Klik for at redigere i master</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smtClean="0"/>
              <a:t>Klik for at redigere i master</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smtClean="0"/>
              <a:t>Klik for at redigere i master</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smtClean="0"/>
              <a:t>Klik for at redigere i master</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smtClean="0"/>
              <a:t>Klik for at redigere i master</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i master</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smtClean="0"/>
              <a:t>Klik for at redigere i master</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42A54C80-263E-416B-A8E0-580EDEADCBDC}" type="datetimeFigureOut">
              <a:rPr lang="en-US" dirty="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dirty="0" smtClean="0"/>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12/12/2022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smtClean="0"/>
              <a:t>Klik for at redigere i master</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dirty="0" smtClean="0"/>
              <a:t>Swedish</a:t>
            </a:r>
            <a:r>
              <a:rPr lang="da-DK" dirty="0" smtClean="0"/>
              <a:t> </a:t>
            </a:r>
            <a:r>
              <a:rPr lang="da-DK" dirty="0" smtClean="0"/>
              <a:t>Rental Kart Championship 2022</a:t>
            </a:r>
            <a:endParaRPr lang="da-DK" dirty="0"/>
          </a:p>
        </p:txBody>
      </p:sp>
      <p:sp>
        <p:nvSpPr>
          <p:cNvPr id="3" name="Undertitel 2"/>
          <p:cNvSpPr>
            <a:spLocks noGrp="1"/>
          </p:cNvSpPr>
          <p:nvPr>
            <p:ph type="subTitle" idx="1"/>
          </p:nvPr>
        </p:nvSpPr>
        <p:spPr/>
        <p:txBody>
          <a:bodyPr/>
          <a:lstStyle/>
          <a:p>
            <a:r>
              <a:rPr lang="da-DK" dirty="0" smtClean="0"/>
              <a:t>Online Briefing</a:t>
            </a:r>
            <a:endParaRPr lang="da-DK" dirty="0"/>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706" y="4158689"/>
            <a:ext cx="2313992" cy="2313992"/>
          </a:xfrm>
          <a:prstGeom prst="rect">
            <a:avLst/>
          </a:prstGeom>
        </p:spPr>
      </p:pic>
    </p:spTree>
    <p:extLst>
      <p:ext uri="{BB962C8B-B14F-4D97-AF65-F5344CB8AC3E}">
        <p14:creationId xmlns:p14="http://schemas.microsoft.com/office/powerpoint/2010/main" val="102864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Arrival at Gokartcentralen</a:t>
            </a:r>
            <a:endParaRPr lang="da-DK" dirty="0"/>
          </a:p>
        </p:txBody>
      </p:sp>
      <p:sp>
        <p:nvSpPr>
          <p:cNvPr id="3" name="Pladsholder til indhold 2"/>
          <p:cNvSpPr>
            <a:spLocks noGrp="1"/>
          </p:cNvSpPr>
          <p:nvPr>
            <p:ph idx="1"/>
          </p:nvPr>
        </p:nvSpPr>
        <p:spPr>
          <a:xfrm>
            <a:off x="677334" y="2160589"/>
            <a:ext cx="4445172" cy="3880773"/>
          </a:xfrm>
        </p:spPr>
        <p:txBody>
          <a:bodyPr/>
          <a:lstStyle/>
          <a:p>
            <a:r>
              <a:rPr lang="da-DK" dirty="0" smtClean="0"/>
              <a:t>Please remember to pay for your parking.</a:t>
            </a:r>
          </a:p>
          <a:p>
            <a:r>
              <a:rPr lang="da-DK" dirty="0" smtClean="0"/>
              <a:t>Proceed to the counter and tell them your name. GC staff are informed how many practice heats you have reserved and how much you have to pay.</a:t>
            </a:r>
          </a:p>
          <a:p>
            <a:r>
              <a:rPr lang="da-DK" dirty="0" smtClean="0"/>
              <a:t>Both lobby and conference rooms are availible for SRKC-drivers and their supporters. </a:t>
            </a:r>
          </a:p>
        </p:txBody>
      </p:sp>
      <p:pic>
        <p:nvPicPr>
          <p:cNvPr id="4" name="10000000_5621386927977103_6032674732987686569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38326" y="1766905"/>
            <a:ext cx="2404382" cy="4274457"/>
          </a:xfrm>
          <a:prstGeom prst="rect">
            <a:avLst/>
          </a:prstGeom>
        </p:spPr>
      </p:pic>
    </p:spTree>
    <p:extLst>
      <p:ext uri="{BB962C8B-B14F-4D97-AF65-F5344CB8AC3E}">
        <p14:creationId xmlns:p14="http://schemas.microsoft.com/office/powerpoint/2010/main" val="2707590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Information at the track</a:t>
            </a:r>
            <a:endParaRPr lang="da-DK" dirty="0"/>
          </a:p>
        </p:txBody>
      </p:sp>
      <p:sp>
        <p:nvSpPr>
          <p:cNvPr id="3" name="Pladsholder til indhold 2"/>
          <p:cNvSpPr>
            <a:spLocks noGrp="1"/>
          </p:cNvSpPr>
          <p:nvPr>
            <p:ph sz="half" idx="1"/>
          </p:nvPr>
        </p:nvSpPr>
        <p:spPr/>
        <p:txBody>
          <a:bodyPr/>
          <a:lstStyle/>
          <a:p>
            <a:r>
              <a:rPr lang="da-DK" dirty="0"/>
              <a:t>Briefing room will be used like a notice-board with information about your heats, karts and results. </a:t>
            </a:r>
          </a:p>
          <a:p>
            <a:endParaRPr lang="da-DK" dirty="0"/>
          </a:p>
        </p:txBody>
      </p:sp>
      <p:pic>
        <p:nvPicPr>
          <p:cNvPr id="5" name="319112239_5143342872434258_1526277902372418678_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089650" y="2160588"/>
            <a:ext cx="2182813" cy="3881437"/>
          </a:xfrm>
        </p:spPr>
      </p:pic>
    </p:spTree>
    <p:extLst>
      <p:ext uri="{BB962C8B-B14F-4D97-AF65-F5344CB8AC3E}">
        <p14:creationId xmlns:p14="http://schemas.microsoft.com/office/powerpoint/2010/main" val="3887312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Be ready for your heats</a:t>
            </a:r>
            <a:endParaRPr lang="da-DK" dirty="0"/>
          </a:p>
        </p:txBody>
      </p:sp>
      <p:sp>
        <p:nvSpPr>
          <p:cNvPr id="3" name="Pladsholder til indhold 2"/>
          <p:cNvSpPr>
            <a:spLocks noGrp="1"/>
          </p:cNvSpPr>
          <p:nvPr>
            <p:ph sz="half" idx="1"/>
          </p:nvPr>
        </p:nvSpPr>
        <p:spPr/>
        <p:txBody>
          <a:bodyPr/>
          <a:lstStyle/>
          <a:p>
            <a:r>
              <a:rPr lang="da-DK" dirty="0" smtClean="0"/>
              <a:t>We want every driver to be seated in your kart with correct weight when the heat before yours have ended so we can start your heat as quickly as possible. This principle should be used during practice as well. </a:t>
            </a:r>
            <a:endParaRPr lang="da-DK" dirty="0"/>
          </a:p>
        </p:txBody>
      </p:sp>
      <p:pic>
        <p:nvPicPr>
          <p:cNvPr id="5" name="318217169_5579429972155326_8919552114615663332_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089650" y="2160588"/>
            <a:ext cx="2182813" cy="3881437"/>
          </a:xfrm>
        </p:spPr>
      </p:pic>
    </p:spTree>
    <p:extLst>
      <p:ext uri="{BB962C8B-B14F-4D97-AF65-F5344CB8AC3E}">
        <p14:creationId xmlns:p14="http://schemas.microsoft.com/office/powerpoint/2010/main" val="427072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Ballast units</a:t>
            </a:r>
            <a:endParaRPr lang="da-DK" dirty="0"/>
          </a:p>
        </p:txBody>
      </p:sp>
      <p:sp>
        <p:nvSpPr>
          <p:cNvPr id="3" name="Pladsholder til indhold 2"/>
          <p:cNvSpPr>
            <a:spLocks noGrp="1"/>
          </p:cNvSpPr>
          <p:nvPr>
            <p:ph sz="half" idx="1"/>
          </p:nvPr>
        </p:nvSpPr>
        <p:spPr/>
        <p:txBody>
          <a:bodyPr/>
          <a:lstStyle/>
          <a:p>
            <a:r>
              <a:rPr lang="da-DK" dirty="0" smtClean="0"/>
              <a:t>We have 2,5kg and 5kg+ led plates available for you. </a:t>
            </a:r>
          </a:p>
          <a:p>
            <a:r>
              <a:rPr lang="da-DK" dirty="0" smtClean="0"/>
              <a:t>Please return these led plates to marked zones in the pit area after your heat. </a:t>
            </a:r>
          </a:p>
          <a:p>
            <a:r>
              <a:rPr lang="da-DK" dirty="0" smtClean="0"/>
              <a:t>We will make weight control check with the led plates, you have raceed with, included. </a:t>
            </a:r>
            <a:endParaRPr lang="da-DK" dirty="0"/>
          </a:p>
        </p:txBody>
      </p:sp>
      <p:pic>
        <p:nvPicPr>
          <p:cNvPr id="5" name="Pladsholder til indhold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39699" y="1843347"/>
            <a:ext cx="2911077" cy="3881437"/>
          </a:xfrm>
        </p:spPr>
      </p:pic>
    </p:spTree>
    <p:extLst>
      <p:ext uri="{BB962C8B-B14F-4D97-AF65-F5344CB8AC3E}">
        <p14:creationId xmlns:p14="http://schemas.microsoft.com/office/powerpoint/2010/main" val="4102003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Time schedule</a:t>
            </a:r>
            <a:endParaRPr lang="da-DK" dirty="0"/>
          </a:p>
        </p:txBody>
      </p:sp>
      <p:pic>
        <p:nvPicPr>
          <p:cNvPr id="6" name="Pladsholder til indhold 5"/>
          <p:cNvPicPr>
            <a:picLocks noGrp="1" noChangeAspect="1"/>
          </p:cNvPicPr>
          <p:nvPr>
            <p:ph idx="1"/>
          </p:nvPr>
        </p:nvPicPr>
        <p:blipFill>
          <a:blip r:embed="rId2"/>
          <a:stretch>
            <a:fillRect/>
          </a:stretch>
        </p:blipFill>
        <p:spPr>
          <a:xfrm>
            <a:off x="3352006" y="2396331"/>
            <a:ext cx="3248025" cy="3409950"/>
          </a:xfrm>
          <a:prstGeom prst="rect">
            <a:avLst/>
          </a:prstGeom>
        </p:spPr>
      </p:pic>
    </p:spTree>
    <p:extLst>
      <p:ext uri="{BB962C8B-B14F-4D97-AF65-F5344CB8AC3E}">
        <p14:creationId xmlns:p14="http://schemas.microsoft.com/office/powerpoint/2010/main" val="282630347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42</TotalTime>
  <Words>179</Words>
  <Application>Microsoft Office PowerPoint</Application>
  <PresentationFormat>Widescreen</PresentationFormat>
  <Paragraphs>15</Paragraphs>
  <Slides>6</Slides>
  <Notes>0</Notes>
  <HiddenSlides>0</HiddenSlides>
  <MMClips>3</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6</vt:i4>
      </vt:variant>
    </vt:vector>
  </HeadingPairs>
  <TitlesOfParts>
    <vt:vector size="10" baseType="lpstr">
      <vt:lpstr>Arial</vt:lpstr>
      <vt:lpstr>Trebuchet MS</vt:lpstr>
      <vt:lpstr>Wingdings 3</vt:lpstr>
      <vt:lpstr>Facet</vt:lpstr>
      <vt:lpstr>Swedish Rental Kart Championship 2022</vt:lpstr>
      <vt:lpstr>Arrival at Gokartcentralen</vt:lpstr>
      <vt:lpstr>Information at the track</vt:lpstr>
      <vt:lpstr>! Be ready for your heats</vt:lpstr>
      <vt:lpstr>Ballast units</vt:lpstr>
      <vt:lpstr>Time schedule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Swedish Rental Kart Championship 2022</dc:title>
  <dc:creator>seamaid2</dc:creator>
  <cp:lastModifiedBy>seamaid2</cp:lastModifiedBy>
  <cp:revision>6</cp:revision>
  <dcterms:created xsi:type="dcterms:W3CDTF">2022-12-12T12:32:10Z</dcterms:created>
  <dcterms:modified xsi:type="dcterms:W3CDTF">2022-12-12T13:17:34Z</dcterms:modified>
</cp:coreProperties>
</file>