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379C54-6BA7-4B08-A379-22D089BEBD1E}" v="6" dt="2023-11-29T11:47:10.590"/>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3557" autoAdjust="0"/>
  </p:normalViewPr>
  <p:slideViewPr>
    <p:cSldViewPr snapToGrid="0">
      <p:cViewPr varScale="1">
        <p:scale>
          <a:sx n="60" d="100"/>
          <a:sy n="60" d="100"/>
        </p:scale>
        <p:origin x="7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nn Gyllin" userId="5d606bf8-6631-4cb2-9a66-92c0f1cd28fe" providerId="ADAL" clId="{FD379C54-6BA7-4B08-A379-22D089BEBD1E}"/>
    <pc:docChg chg="undo custSel addSld delSld modSld">
      <pc:chgData name="Glenn Gyllin" userId="5d606bf8-6631-4cb2-9a66-92c0f1cd28fe" providerId="ADAL" clId="{FD379C54-6BA7-4B08-A379-22D089BEBD1E}" dt="2023-11-29T21:05:33.225" v="752" actId="14100"/>
      <pc:docMkLst>
        <pc:docMk/>
      </pc:docMkLst>
      <pc:sldChg chg="modSp mod">
        <pc:chgData name="Glenn Gyllin" userId="5d606bf8-6631-4cb2-9a66-92c0f1cd28fe" providerId="ADAL" clId="{FD379C54-6BA7-4B08-A379-22D089BEBD1E}" dt="2023-11-29T10:36:28.797" v="185" actId="20577"/>
        <pc:sldMkLst>
          <pc:docMk/>
          <pc:sldMk cId="1028641582" sldId="256"/>
        </pc:sldMkLst>
        <pc:spChg chg="mod">
          <ac:chgData name="Glenn Gyllin" userId="5d606bf8-6631-4cb2-9a66-92c0f1cd28fe" providerId="ADAL" clId="{FD379C54-6BA7-4B08-A379-22D089BEBD1E}" dt="2023-11-29T10:29:27.348" v="1" actId="20577"/>
          <ac:spMkLst>
            <pc:docMk/>
            <pc:sldMk cId="1028641582" sldId="256"/>
            <ac:spMk id="2" creationId="{00000000-0000-0000-0000-000000000000}"/>
          </ac:spMkLst>
        </pc:spChg>
        <pc:spChg chg="mod">
          <ac:chgData name="Glenn Gyllin" userId="5d606bf8-6631-4cb2-9a66-92c0f1cd28fe" providerId="ADAL" clId="{FD379C54-6BA7-4B08-A379-22D089BEBD1E}" dt="2023-11-29T10:36:28.797" v="185" actId="20577"/>
          <ac:spMkLst>
            <pc:docMk/>
            <pc:sldMk cId="1028641582" sldId="256"/>
            <ac:spMk id="3" creationId="{00000000-0000-0000-0000-000000000000}"/>
          </ac:spMkLst>
        </pc:spChg>
      </pc:sldChg>
      <pc:sldChg chg="addSp delSp modSp mod setBg delAnim">
        <pc:chgData name="Glenn Gyllin" userId="5d606bf8-6631-4cb2-9a66-92c0f1cd28fe" providerId="ADAL" clId="{FD379C54-6BA7-4B08-A379-22D089BEBD1E}" dt="2023-11-29T21:05:07.254" v="750" actId="14100"/>
        <pc:sldMkLst>
          <pc:docMk/>
          <pc:sldMk cId="2707590383" sldId="257"/>
        </pc:sldMkLst>
        <pc:spChg chg="mod">
          <ac:chgData name="Glenn Gyllin" userId="5d606bf8-6631-4cb2-9a66-92c0f1cd28fe" providerId="ADAL" clId="{FD379C54-6BA7-4B08-A379-22D089BEBD1E}" dt="2023-11-29T11:35:53.328" v="709" actId="26606"/>
          <ac:spMkLst>
            <pc:docMk/>
            <pc:sldMk cId="2707590383" sldId="257"/>
            <ac:spMk id="2" creationId="{00000000-0000-0000-0000-000000000000}"/>
          </ac:spMkLst>
        </pc:spChg>
        <pc:spChg chg="mod">
          <ac:chgData name="Glenn Gyllin" userId="5d606bf8-6631-4cb2-9a66-92c0f1cd28fe" providerId="ADAL" clId="{FD379C54-6BA7-4B08-A379-22D089BEBD1E}" dt="2023-11-29T11:54:47.110" v="749" actId="2711"/>
          <ac:spMkLst>
            <pc:docMk/>
            <pc:sldMk cId="2707590383" sldId="257"/>
            <ac:spMk id="3" creationId="{00000000-0000-0000-0000-000000000000}"/>
          </ac:spMkLst>
        </pc:spChg>
        <pc:spChg chg="add">
          <ac:chgData name="Glenn Gyllin" userId="5d606bf8-6631-4cb2-9a66-92c0f1cd28fe" providerId="ADAL" clId="{FD379C54-6BA7-4B08-A379-22D089BEBD1E}" dt="2023-11-29T11:35:53.328" v="709" actId="26606"/>
          <ac:spMkLst>
            <pc:docMk/>
            <pc:sldMk cId="2707590383" sldId="257"/>
            <ac:spMk id="13" creationId="{3F088236-D655-4F88-B238-E16762358025}"/>
          </ac:spMkLst>
        </pc:spChg>
        <pc:spChg chg="add">
          <ac:chgData name="Glenn Gyllin" userId="5d606bf8-6631-4cb2-9a66-92c0f1cd28fe" providerId="ADAL" clId="{FD379C54-6BA7-4B08-A379-22D089BEBD1E}" dt="2023-11-29T11:35:53.328" v="709" actId="26606"/>
          <ac:spMkLst>
            <pc:docMk/>
            <pc:sldMk cId="2707590383" sldId="257"/>
            <ac:spMk id="15" creationId="{3DAC0C92-199E-475C-9390-119A9B027276}"/>
          </ac:spMkLst>
        </pc:spChg>
        <pc:spChg chg="add">
          <ac:chgData name="Glenn Gyllin" userId="5d606bf8-6631-4cb2-9a66-92c0f1cd28fe" providerId="ADAL" clId="{FD379C54-6BA7-4B08-A379-22D089BEBD1E}" dt="2023-11-29T11:35:53.328" v="709" actId="26606"/>
          <ac:spMkLst>
            <pc:docMk/>
            <pc:sldMk cId="2707590383" sldId="257"/>
            <ac:spMk id="17" creationId="{C4CFB339-0ED8-4FE2-9EF1-6D1375B8499B}"/>
          </ac:spMkLst>
        </pc:spChg>
        <pc:spChg chg="add">
          <ac:chgData name="Glenn Gyllin" userId="5d606bf8-6631-4cb2-9a66-92c0f1cd28fe" providerId="ADAL" clId="{FD379C54-6BA7-4B08-A379-22D089BEBD1E}" dt="2023-11-29T11:35:53.328" v="709" actId="26606"/>
          <ac:spMkLst>
            <pc:docMk/>
            <pc:sldMk cId="2707590383" sldId="257"/>
            <ac:spMk id="19" creationId="{31896C80-2069-4431-9C19-83B913734490}"/>
          </ac:spMkLst>
        </pc:spChg>
        <pc:spChg chg="add">
          <ac:chgData name="Glenn Gyllin" userId="5d606bf8-6631-4cb2-9a66-92c0f1cd28fe" providerId="ADAL" clId="{FD379C54-6BA7-4B08-A379-22D089BEBD1E}" dt="2023-11-29T11:35:53.328" v="709" actId="26606"/>
          <ac:spMkLst>
            <pc:docMk/>
            <pc:sldMk cId="2707590383" sldId="257"/>
            <ac:spMk id="21" creationId="{BF120A21-0841-4823-B0C4-28AEBCEF9B78}"/>
          </ac:spMkLst>
        </pc:spChg>
        <pc:spChg chg="add">
          <ac:chgData name="Glenn Gyllin" userId="5d606bf8-6631-4cb2-9a66-92c0f1cd28fe" providerId="ADAL" clId="{FD379C54-6BA7-4B08-A379-22D089BEBD1E}" dt="2023-11-29T11:35:53.328" v="709" actId="26606"/>
          <ac:spMkLst>
            <pc:docMk/>
            <pc:sldMk cId="2707590383" sldId="257"/>
            <ac:spMk id="23" creationId="{DBB05BAE-BBD3-4289-899F-A6851503C6B0}"/>
          </ac:spMkLst>
        </pc:spChg>
        <pc:spChg chg="add">
          <ac:chgData name="Glenn Gyllin" userId="5d606bf8-6631-4cb2-9a66-92c0f1cd28fe" providerId="ADAL" clId="{FD379C54-6BA7-4B08-A379-22D089BEBD1E}" dt="2023-11-29T11:35:53.328" v="709" actId="26606"/>
          <ac:spMkLst>
            <pc:docMk/>
            <pc:sldMk cId="2707590383" sldId="257"/>
            <ac:spMk id="25" creationId="{9874D11C-36F5-4BBE-A490-019A54E953B0}"/>
          </ac:spMkLst>
        </pc:spChg>
        <pc:picChg chg="del">
          <ac:chgData name="Glenn Gyllin" userId="5d606bf8-6631-4cb2-9a66-92c0f1cd28fe" providerId="ADAL" clId="{FD379C54-6BA7-4B08-A379-22D089BEBD1E}" dt="2023-11-29T10:29:36.627" v="2" actId="478"/>
          <ac:picMkLst>
            <pc:docMk/>
            <pc:sldMk cId="2707590383" sldId="257"/>
            <ac:picMk id="4" creationId="{00000000-0000-0000-0000-000000000000}"/>
          </ac:picMkLst>
        </pc:picChg>
        <pc:picChg chg="add mod">
          <ac:chgData name="Glenn Gyllin" userId="5d606bf8-6631-4cb2-9a66-92c0f1cd28fe" providerId="ADAL" clId="{FD379C54-6BA7-4B08-A379-22D089BEBD1E}" dt="2023-11-29T21:05:07.254" v="750" actId="14100"/>
          <ac:picMkLst>
            <pc:docMk/>
            <pc:sldMk cId="2707590383" sldId="257"/>
            <ac:picMk id="5" creationId="{3AB7EAFA-89EA-7B25-C597-3B6A373625FE}"/>
          </ac:picMkLst>
        </pc:picChg>
        <pc:cxnChg chg="add">
          <ac:chgData name="Glenn Gyllin" userId="5d606bf8-6631-4cb2-9a66-92c0f1cd28fe" providerId="ADAL" clId="{FD379C54-6BA7-4B08-A379-22D089BEBD1E}" dt="2023-11-29T11:35:53.328" v="709" actId="26606"/>
          <ac:cxnSpMkLst>
            <pc:docMk/>
            <pc:sldMk cId="2707590383" sldId="257"/>
            <ac:cxnSpMk id="9" creationId="{64FA5DFF-7FE6-4855-84E6-DFA78EE978BD}"/>
          </ac:cxnSpMkLst>
        </pc:cxnChg>
        <pc:cxnChg chg="add">
          <ac:chgData name="Glenn Gyllin" userId="5d606bf8-6631-4cb2-9a66-92c0f1cd28fe" providerId="ADAL" clId="{FD379C54-6BA7-4B08-A379-22D089BEBD1E}" dt="2023-11-29T11:35:53.328" v="709" actId="26606"/>
          <ac:cxnSpMkLst>
            <pc:docMk/>
            <pc:sldMk cId="2707590383" sldId="257"/>
            <ac:cxnSpMk id="11" creationId="{2AFD8CBA-54A3-4363-991B-B9C631BBFA74}"/>
          </ac:cxnSpMkLst>
        </pc:cxnChg>
      </pc:sldChg>
      <pc:sldChg chg="addSp delSp modSp mod setBg delAnim">
        <pc:chgData name="Glenn Gyllin" userId="5d606bf8-6631-4cb2-9a66-92c0f1cd28fe" providerId="ADAL" clId="{FD379C54-6BA7-4B08-A379-22D089BEBD1E}" dt="2023-11-29T21:05:20.044" v="751" actId="14100"/>
        <pc:sldMkLst>
          <pc:docMk/>
          <pc:sldMk cId="4270720732" sldId="258"/>
        </pc:sldMkLst>
        <pc:spChg chg="mod">
          <ac:chgData name="Glenn Gyllin" userId="5d606bf8-6631-4cb2-9a66-92c0f1cd28fe" providerId="ADAL" clId="{FD379C54-6BA7-4B08-A379-22D089BEBD1E}" dt="2023-11-29T11:47:24.615" v="741" actId="26606"/>
          <ac:spMkLst>
            <pc:docMk/>
            <pc:sldMk cId="4270720732" sldId="258"/>
            <ac:spMk id="2" creationId="{00000000-0000-0000-0000-000000000000}"/>
          </ac:spMkLst>
        </pc:spChg>
        <pc:spChg chg="mod">
          <ac:chgData name="Glenn Gyllin" userId="5d606bf8-6631-4cb2-9a66-92c0f1cd28fe" providerId="ADAL" clId="{FD379C54-6BA7-4B08-A379-22D089BEBD1E}" dt="2023-11-29T11:47:24.615" v="741" actId="26606"/>
          <ac:spMkLst>
            <pc:docMk/>
            <pc:sldMk cId="4270720732" sldId="258"/>
            <ac:spMk id="3" creationId="{00000000-0000-0000-0000-000000000000}"/>
          </ac:spMkLst>
        </pc:spChg>
        <pc:spChg chg="add del mod">
          <ac:chgData name="Glenn Gyllin" userId="5d606bf8-6631-4cb2-9a66-92c0f1cd28fe" providerId="ADAL" clId="{FD379C54-6BA7-4B08-A379-22D089BEBD1E}" dt="2023-11-29T11:47:10.590" v="740" actId="931"/>
          <ac:spMkLst>
            <pc:docMk/>
            <pc:sldMk cId="4270720732" sldId="258"/>
            <ac:spMk id="6" creationId="{BC7E5A5C-41D1-9168-9E6F-EC0B39F1985A}"/>
          </ac:spMkLst>
        </pc:spChg>
        <pc:spChg chg="add">
          <ac:chgData name="Glenn Gyllin" userId="5d606bf8-6631-4cb2-9a66-92c0f1cd28fe" providerId="ADAL" clId="{FD379C54-6BA7-4B08-A379-22D089BEBD1E}" dt="2023-11-29T11:47:24.615" v="741" actId="26606"/>
          <ac:spMkLst>
            <pc:docMk/>
            <pc:sldMk cId="4270720732" sldId="258"/>
            <ac:spMk id="29" creationId="{3F088236-D655-4F88-B238-E16762358025}"/>
          </ac:spMkLst>
        </pc:spChg>
        <pc:spChg chg="add">
          <ac:chgData name="Glenn Gyllin" userId="5d606bf8-6631-4cb2-9a66-92c0f1cd28fe" providerId="ADAL" clId="{FD379C54-6BA7-4B08-A379-22D089BEBD1E}" dt="2023-11-29T11:47:24.615" v="741" actId="26606"/>
          <ac:spMkLst>
            <pc:docMk/>
            <pc:sldMk cId="4270720732" sldId="258"/>
            <ac:spMk id="31" creationId="{3DAC0C92-199E-475C-9390-119A9B027276}"/>
          </ac:spMkLst>
        </pc:spChg>
        <pc:spChg chg="add">
          <ac:chgData name="Glenn Gyllin" userId="5d606bf8-6631-4cb2-9a66-92c0f1cd28fe" providerId="ADAL" clId="{FD379C54-6BA7-4B08-A379-22D089BEBD1E}" dt="2023-11-29T11:47:24.615" v="741" actId="26606"/>
          <ac:spMkLst>
            <pc:docMk/>
            <pc:sldMk cId="4270720732" sldId="258"/>
            <ac:spMk id="33" creationId="{C4CFB339-0ED8-4FE2-9EF1-6D1375B8499B}"/>
          </ac:spMkLst>
        </pc:spChg>
        <pc:spChg chg="add">
          <ac:chgData name="Glenn Gyllin" userId="5d606bf8-6631-4cb2-9a66-92c0f1cd28fe" providerId="ADAL" clId="{FD379C54-6BA7-4B08-A379-22D089BEBD1E}" dt="2023-11-29T11:47:24.615" v="741" actId="26606"/>
          <ac:spMkLst>
            <pc:docMk/>
            <pc:sldMk cId="4270720732" sldId="258"/>
            <ac:spMk id="35" creationId="{31896C80-2069-4431-9C19-83B913734490}"/>
          </ac:spMkLst>
        </pc:spChg>
        <pc:spChg chg="add">
          <ac:chgData name="Glenn Gyllin" userId="5d606bf8-6631-4cb2-9a66-92c0f1cd28fe" providerId="ADAL" clId="{FD379C54-6BA7-4B08-A379-22D089BEBD1E}" dt="2023-11-29T11:47:24.615" v="741" actId="26606"/>
          <ac:spMkLst>
            <pc:docMk/>
            <pc:sldMk cId="4270720732" sldId="258"/>
            <ac:spMk id="37" creationId="{BF120A21-0841-4823-B0C4-28AEBCEF9B78}"/>
          </ac:spMkLst>
        </pc:spChg>
        <pc:spChg chg="add">
          <ac:chgData name="Glenn Gyllin" userId="5d606bf8-6631-4cb2-9a66-92c0f1cd28fe" providerId="ADAL" clId="{FD379C54-6BA7-4B08-A379-22D089BEBD1E}" dt="2023-11-29T11:47:24.615" v="741" actId="26606"/>
          <ac:spMkLst>
            <pc:docMk/>
            <pc:sldMk cId="4270720732" sldId="258"/>
            <ac:spMk id="39" creationId="{DBB05BAE-BBD3-4289-899F-A6851503C6B0}"/>
          </ac:spMkLst>
        </pc:spChg>
        <pc:spChg chg="add">
          <ac:chgData name="Glenn Gyllin" userId="5d606bf8-6631-4cb2-9a66-92c0f1cd28fe" providerId="ADAL" clId="{FD379C54-6BA7-4B08-A379-22D089BEBD1E}" dt="2023-11-29T11:47:24.615" v="741" actId="26606"/>
          <ac:spMkLst>
            <pc:docMk/>
            <pc:sldMk cId="4270720732" sldId="258"/>
            <ac:spMk id="41" creationId="{9874D11C-36F5-4BBE-A490-019A54E953B0}"/>
          </ac:spMkLst>
        </pc:spChg>
        <pc:grpChg chg="add">
          <ac:chgData name="Glenn Gyllin" userId="5d606bf8-6631-4cb2-9a66-92c0f1cd28fe" providerId="ADAL" clId="{FD379C54-6BA7-4B08-A379-22D089BEBD1E}" dt="2023-11-29T11:47:24.615" v="741" actId="26606"/>
          <ac:grpSpMkLst>
            <pc:docMk/>
            <pc:sldMk cId="4270720732" sldId="258"/>
            <ac:grpSpMk id="13" creationId="{10BE40E3-5550-4CDD-B4FD-387C33EBF157}"/>
          </ac:grpSpMkLst>
        </pc:grpChg>
        <pc:picChg chg="del">
          <ac:chgData name="Glenn Gyllin" userId="5d606bf8-6631-4cb2-9a66-92c0f1cd28fe" providerId="ADAL" clId="{FD379C54-6BA7-4B08-A379-22D089BEBD1E}" dt="2023-11-29T10:32:12.200" v="5" actId="478"/>
          <ac:picMkLst>
            <pc:docMk/>
            <pc:sldMk cId="4270720732" sldId="258"/>
            <ac:picMk id="5" creationId="{00000000-0000-0000-0000-000000000000}"/>
          </ac:picMkLst>
        </pc:picChg>
        <pc:picChg chg="add mod ord">
          <ac:chgData name="Glenn Gyllin" userId="5d606bf8-6631-4cb2-9a66-92c0f1cd28fe" providerId="ADAL" clId="{FD379C54-6BA7-4B08-A379-22D089BEBD1E}" dt="2023-11-29T21:05:20.044" v="751" actId="14100"/>
          <ac:picMkLst>
            <pc:docMk/>
            <pc:sldMk cId="4270720732" sldId="258"/>
            <ac:picMk id="8" creationId="{967AA2CE-BA79-F54E-3FE2-BCD0232AC446}"/>
          </ac:picMkLst>
        </pc:picChg>
        <pc:cxnChg chg="add">
          <ac:chgData name="Glenn Gyllin" userId="5d606bf8-6631-4cb2-9a66-92c0f1cd28fe" providerId="ADAL" clId="{FD379C54-6BA7-4B08-A379-22D089BEBD1E}" dt="2023-11-29T11:47:24.615" v="741" actId="26606"/>
          <ac:cxnSpMkLst>
            <pc:docMk/>
            <pc:sldMk cId="4270720732" sldId="258"/>
            <ac:cxnSpMk id="25" creationId="{64FA5DFF-7FE6-4855-84E6-DFA78EE978BD}"/>
          </ac:cxnSpMkLst>
        </pc:cxnChg>
        <pc:cxnChg chg="add">
          <ac:chgData name="Glenn Gyllin" userId="5d606bf8-6631-4cb2-9a66-92c0f1cd28fe" providerId="ADAL" clId="{FD379C54-6BA7-4B08-A379-22D089BEBD1E}" dt="2023-11-29T11:47:24.615" v="741" actId="26606"/>
          <ac:cxnSpMkLst>
            <pc:docMk/>
            <pc:sldMk cId="4270720732" sldId="258"/>
            <ac:cxnSpMk id="27" creationId="{2AFD8CBA-54A3-4363-991B-B9C631BBFA74}"/>
          </ac:cxnSpMkLst>
        </pc:cxnChg>
      </pc:sldChg>
      <pc:sldChg chg="addSp delSp modSp mod setBg delAnim">
        <pc:chgData name="Glenn Gyllin" userId="5d606bf8-6631-4cb2-9a66-92c0f1cd28fe" providerId="ADAL" clId="{FD379C54-6BA7-4B08-A379-22D089BEBD1E}" dt="2023-11-29T11:45:48.725" v="739" actId="26606"/>
        <pc:sldMkLst>
          <pc:docMk/>
          <pc:sldMk cId="3887312240" sldId="259"/>
        </pc:sldMkLst>
        <pc:spChg chg="mod">
          <ac:chgData name="Glenn Gyllin" userId="5d606bf8-6631-4cb2-9a66-92c0f1cd28fe" providerId="ADAL" clId="{FD379C54-6BA7-4B08-A379-22D089BEBD1E}" dt="2023-11-29T11:45:48.725" v="739" actId="26606"/>
          <ac:spMkLst>
            <pc:docMk/>
            <pc:sldMk cId="3887312240" sldId="259"/>
            <ac:spMk id="2" creationId="{00000000-0000-0000-0000-000000000000}"/>
          </ac:spMkLst>
        </pc:spChg>
        <pc:spChg chg="mod">
          <ac:chgData name="Glenn Gyllin" userId="5d606bf8-6631-4cb2-9a66-92c0f1cd28fe" providerId="ADAL" clId="{FD379C54-6BA7-4B08-A379-22D089BEBD1E}" dt="2023-11-29T11:45:48.725" v="739" actId="26606"/>
          <ac:spMkLst>
            <pc:docMk/>
            <pc:sldMk cId="3887312240" sldId="259"/>
            <ac:spMk id="3" creationId="{00000000-0000-0000-0000-000000000000}"/>
          </ac:spMkLst>
        </pc:spChg>
        <pc:spChg chg="add del mod">
          <ac:chgData name="Glenn Gyllin" userId="5d606bf8-6631-4cb2-9a66-92c0f1cd28fe" providerId="ADAL" clId="{FD379C54-6BA7-4B08-A379-22D089BEBD1E}" dt="2023-11-29T11:44:58.228" v="738" actId="931"/>
          <ac:spMkLst>
            <pc:docMk/>
            <pc:sldMk cId="3887312240" sldId="259"/>
            <ac:spMk id="6" creationId="{566FBED7-4FC8-637D-93F0-229AC06DB56A}"/>
          </ac:spMkLst>
        </pc:spChg>
        <pc:grpChg chg="add">
          <ac:chgData name="Glenn Gyllin" userId="5d606bf8-6631-4cb2-9a66-92c0f1cd28fe" providerId="ADAL" clId="{FD379C54-6BA7-4B08-A379-22D089BEBD1E}" dt="2023-11-29T11:45:48.725" v="739" actId="26606"/>
          <ac:grpSpMkLst>
            <pc:docMk/>
            <pc:sldMk cId="3887312240" sldId="259"/>
            <ac:grpSpMk id="13" creationId="{1F2B4773-3207-44CC-B7AC-892B70498211}"/>
          </ac:grpSpMkLst>
        </pc:grpChg>
        <pc:picChg chg="del">
          <ac:chgData name="Glenn Gyllin" userId="5d606bf8-6631-4cb2-9a66-92c0f1cd28fe" providerId="ADAL" clId="{FD379C54-6BA7-4B08-A379-22D089BEBD1E}" dt="2023-11-29T10:31:43.977" v="4" actId="478"/>
          <ac:picMkLst>
            <pc:docMk/>
            <pc:sldMk cId="3887312240" sldId="259"/>
            <ac:picMk id="5" creationId="{00000000-0000-0000-0000-000000000000}"/>
          </ac:picMkLst>
        </pc:picChg>
        <pc:picChg chg="add mod">
          <ac:chgData name="Glenn Gyllin" userId="5d606bf8-6631-4cb2-9a66-92c0f1cd28fe" providerId="ADAL" clId="{FD379C54-6BA7-4B08-A379-22D089BEBD1E}" dt="2023-11-29T11:45:48.725" v="739" actId="26606"/>
          <ac:picMkLst>
            <pc:docMk/>
            <pc:sldMk cId="3887312240" sldId="259"/>
            <ac:picMk id="8" creationId="{902BC1C2-7259-4174-B86E-FD0D924BCE05}"/>
          </ac:picMkLst>
        </pc:picChg>
      </pc:sldChg>
      <pc:sldChg chg="addSp modSp mod setBg">
        <pc:chgData name="Glenn Gyllin" userId="5d606bf8-6631-4cb2-9a66-92c0f1cd28fe" providerId="ADAL" clId="{FD379C54-6BA7-4B08-A379-22D089BEBD1E}" dt="2023-11-29T21:05:33.225" v="752" actId="14100"/>
        <pc:sldMkLst>
          <pc:docMk/>
          <pc:sldMk cId="4102003048" sldId="260"/>
        </pc:sldMkLst>
        <pc:spChg chg="mod">
          <ac:chgData name="Glenn Gyllin" userId="5d606bf8-6631-4cb2-9a66-92c0f1cd28fe" providerId="ADAL" clId="{FD379C54-6BA7-4B08-A379-22D089BEBD1E}" dt="2023-11-29T11:47:53.617" v="742" actId="26606"/>
          <ac:spMkLst>
            <pc:docMk/>
            <pc:sldMk cId="4102003048" sldId="260"/>
            <ac:spMk id="2" creationId="{00000000-0000-0000-0000-000000000000}"/>
          </ac:spMkLst>
        </pc:spChg>
        <pc:spChg chg="mod">
          <ac:chgData name="Glenn Gyllin" userId="5d606bf8-6631-4cb2-9a66-92c0f1cd28fe" providerId="ADAL" clId="{FD379C54-6BA7-4B08-A379-22D089BEBD1E}" dt="2023-11-29T11:47:53.617" v="742" actId="26606"/>
          <ac:spMkLst>
            <pc:docMk/>
            <pc:sldMk cId="4102003048" sldId="260"/>
            <ac:spMk id="3" creationId="{00000000-0000-0000-0000-000000000000}"/>
          </ac:spMkLst>
        </pc:spChg>
        <pc:spChg chg="add">
          <ac:chgData name="Glenn Gyllin" userId="5d606bf8-6631-4cb2-9a66-92c0f1cd28fe" providerId="ADAL" clId="{FD379C54-6BA7-4B08-A379-22D089BEBD1E}" dt="2023-11-29T11:47:53.617" v="742" actId="26606"/>
          <ac:spMkLst>
            <pc:docMk/>
            <pc:sldMk cId="4102003048" sldId="260"/>
            <ac:spMk id="26" creationId="{3F088236-D655-4F88-B238-E16762358025}"/>
          </ac:spMkLst>
        </pc:spChg>
        <pc:spChg chg="add">
          <ac:chgData name="Glenn Gyllin" userId="5d606bf8-6631-4cb2-9a66-92c0f1cd28fe" providerId="ADAL" clId="{FD379C54-6BA7-4B08-A379-22D089BEBD1E}" dt="2023-11-29T11:47:53.617" v="742" actId="26606"/>
          <ac:spMkLst>
            <pc:docMk/>
            <pc:sldMk cId="4102003048" sldId="260"/>
            <ac:spMk id="28" creationId="{3DAC0C92-199E-475C-9390-119A9B027276}"/>
          </ac:spMkLst>
        </pc:spChg>
        <pc:spChg chg="add">
          <ac:chgData name="Glenn Gyllin" userId="5d606bf8-6631-4cb2-9a66-92c0f1cd28fe" providerId="ADAL" clId="{FD379C54-6BA7-4B08-A379-22D089BEBD1E}" dt="2023-11-29T11:47:53.617" v="742" actId="26606"/>
          <ac:spMkLst>
            <pc:docMk/>
            <pc:sldMk cId="4102003048" sldId="260"/>
            <ac:spMk id="30" creationId="{C4CFB339-0ED8-4FE2-9EF1-6D1375B8499B}"/>
          </ac:spMkLst>
        </pc:spChg>
        <pc:spChg chg="add">
          <ac:chgData name="Glenn Gyllin" userId="5d606bf8-6631-4cb2-9a66-92c0f1cd28fe" providerId="ADAL" clId="{FD379C54-6BA7-4B08-A379-22D089BEBD1E}" dt="2023-11-29T11:47:53.617" v="742" actId="26606"/>
          <ac:spMkLst>
            <pc:docMk/>
            <pc:sldMk cId="4102003048" sldId="260"/>
            <ac:spMk id="32" creationId="{31896C80-2069-4431-9C19-83B913734490}"/>
          </ac:spMkLst>
        </pc:spChg>
        <pc:spChg chg="add">
          <ac:chgData name="Glenn Gyllin" userId="5d606bf8-6631-4cb2-9a66-92c0f1cd28fe" providerId="ADAL" clId="{FD379C54-6BA7-4B08-A379-22D089BEBD1E}" dt="2023-11-29T11:47:53.617" v="742" actId="26606"/>
          <ac:spMkLst>
            <pc:docMk/>
            <pc:sldMk cId="4102003048" sldId="260"/>
            <ac:spMk id="34" creationId="{BF120A21-0841-4823-B0C4-28AEBCEF9B78}"/>
          </ac:spMkLst>
        </pc:spChg>
        <pc:spChg chg="add">
          <ac:chgData name="Glenn Gyllin" userId="5d606bf8-6631-4cb2-9a66-92c0f1cd28fe" providerId="ADAL" clId="{FD379C54-6BA7-4B08-A379-22D089BEBD1E}" dt="2023-11-29T11:47:53.617" v="742" actId="26606"/>
          <ac:spMkLst>
            <pc:docMk/>
            <pc:sldMk cId="4102003048" sldId="260"/>
            <ac:spMk id="36" creationId="{DBB05BAE-BBD3-4289-899F-A6851503C6B0}"/>
          </ac:spMkLst>
        </pc:spChg>
        <pc:spChg chg="add">
          <ac:chgData name="Glenn Gyllin" userId="5d606bf8-6631-4cb2-9a66-92c0f1cd28fe" providerId="ADAL" clId="{FD379C54-6BA7-4B08-A379-22D089BEBD1E}" dt="2023-11-29T11:47:53.617" v="742" actId="26606"/>
          <ac:spMkLst>
            <pc:docMk/>
            <pc:sldMk cId="4102003048" sldId="260"/>
            <ac:spMk id="38" creationId="{9874D11C-36F5-4BBE-A490-019A54E953B0}"/>
          </ac:spMkLst>
        </pc:spChg>
        <pc:grpChg chg="add">
          <ac:chgData name="Glenn Gyllin" userId="5d606bf8-6631-4cb2-9a66-92c0f1cd28fe" providerId="ADAL" clId="{FD379C54-6BA7-4B08-A379-22D089BEBD1E}" dt="2023-11-29T11:47:53.617" v="742" actId="26606"/>
          <ac:grpSpMkLst>
            <pc:docMk/>
            <pc:sldMk cId="4102003048" sldId="260"/>
            <ac:grpSpMk id="10" creationId="{10BE40E3-5550-4CDD-B4FD-387C33EBF157}"/>
          </ac:grpSpMkLst>
        </pc:grpChg>
        <pc:picChg chg="mod ord">
          <ac:chgData name="Glenn Gyllin" userId="5d606bf8-6631-4cb2-9a66-92c0f1cd28fe" providerId="ADAL" clId="{FD379C54-6BA7-4B08-A379-22D089BEBD1E}" dt="2023-11-29T21:05:33.225" v="752" actId="14100"/>
          <ac:picMkLst>
            <pc:docMk/>
            <pc:sldMk cId="4102003048" sldId="260"/>
            <ac:picMk id="5" creationId="{00000000-0000-0000-0000-000000000000}"/>
          </ac:picMkLst>
        </pc:picChg>
        <pc:cxnChg chg="add">
          <ac:chgData name="Glenn Gyllin" userId="5d606bf8-6631-4cb2-9a66-92c0f1cd28fe" providerId="ADAL" clId="{FD379C54-6BA7-4B08-A379-22D089BEBD1E}" dt="2023-11-29T11:47:53.617" v="742" actId="26606"/>
          <ac:cxnSpMkLst>
            <pc:docMk/>
            <pc:sldMk cId="4102003048" sldId="260"/>
            <ac:cxnSpMk id="22" creationId="{64FA5DFF-7FE6-4855-84E6-DFA78EE978BD}"/>
          </ac:cxnSpMkLst>
        </pc:cxnChg>
        <pc:cxnChg chg="add">
          <ac:chgData name="Glenn Gyllin" userId="5d606bf8-6631-4cb2-9a66-92c0f1cd28fe" providerId="ADAL" clId="{FD379C54-6BA7-4B08-A379-22D089BEBD1E}" dt="2023-11-29T11:47:53.617" v="742" actId="26606"/>
          <ac:cxnSpMkLst>
            <pc:docMk/>
            <pc:sldMk cId="4102003048" sldId="260"/>
            <ac:cxnSpMk id="24" creationId="{2AFD8CBA-54A3-4363-991B-B9C631BBFA74}"/>
          </ac:cxnSpMkLst>
        </pc:cxnChg>
      </pc:sldChg>
      <pc:sldChg chg="addSp delSp modSp mod setBg">
        <pc:chgData name="Glenn Gyllin" userId="5d606bf8-6631-4cb2-9a66-92c0f1cd28fe" providerId="ADAL" clId="{FD379C54-6BA7-4B08-A379-22D089BEBD1E}" dt="2023-11-29T11:49:09.750" v="748" actId="26606"/>
        <pc:sldMkLst>
          <pc:docMk/>
          <pc:sldMk cId="2826303471" sldId="261"/>
        </pc:sldMkLst>
        <pc:spChg chg="mod">
          <ac:chgData name="Glenn Gyllin" userId="5d606bf8-6631-4cb2-9a66-92c0f1cd28fe" providerId="ADAL" clId="{FD379C54-6BA7-4B08-A379-22D089BEBD1E}" dt="2023-11-29T11:49:09.750" v="748" actId="26606"/>
          <ac:spMkLst>
            <pc:docMk/>
            <pc:sldMk cId="2826303471" sldId="261"/>
            <ac:spMk id="2" creationId="{00000000-0000-0000-0000-000000000000}"/>
          </ac:spMkLst>
        </pc:spChg>
        <pc:spChg chg="add del mod">
          <ac:chgData name="Glenn Gyllin" userId="5d606bf8-6631-4cb2-9a66-92c0f1cd28fe" providerId="ADAL" clId="{FD379C54-6BA7-4B08-A379-22D089BEBD1E}" dt="2023-11-29T10:41:34.445" v="234" actId="3680"/>
          <ac:spMkLst>
            <pc:docMk/>
            <pc:sldMk cId="2826303471" sldId="261"/>
            <ac:spMk id="4" creationId="{BF7985FA-C4B9-F309-F6E3-9373E50CAC8E}"/>
          </ac:spMkLst>
        </pc:spChg>
        <pc:spChg chg="add del">
          <ac:chgData name="Glenn Gyllin" userId="5d606bf8-6631-4cb2-9a66-92c0f1cd28fe" providerId="ADAL" clId="{FD379C54-6BA7-4B08-A379-22D089BEBD1E}" dt="2023-11-29T11:49:03.464" v="746" actId="26606"/>
          <ac:spMkLst>
            <pc:docMk/>
            <pc:sldMk cId="2826303471" sldId="261"/>
            <ac:spMk id="12" creationId="{45B71F80-1F92-4074-84D9-16A062B215B3}"/>
          </ac:spMkLst>
        </pc:spChg>
        <pc:spChg chg="add del">
          <ac:chgData name="Glenn Gyllin" userId="5d606bf8-6631-4cb2-9a66-92c0f1cd28fe" providerId="ADAL" clId="{FD379C54-6BA7-4B08-A379-22D089BEBD1E}" dt="2023-11-29T11:49:03.464" v="746" actId="26606"/>
          <ac:spMkLst>
            <pc:docMk/>
            <pc:sldMk cId="2826303471" sldId="261"/>
            <ac:spMk id="14" creationId="{7209C9DA-6E0D-46D9-8275-C52222D8CCAC}"/>
          </ac:spMkLst>
        </pc:spChg>
        <pc:spChg chg="add del">
          <ac:chgData name="Glenn Gyllin" userId="5d606bf8-6631-4cb2-9a66-92c0f1cd28fe" providerId="ADAL" clId="{FD379C54-6BA7-4B08-A379-22D089BEBD1E}" dt="2023-11-29T11:49:03.464" v="746" actId="26606"/>
          <ac:spMkLst>
            <pc:docMk/>
            <pc:sldMk cId="2826303471" sldId="261"/>
            <ac:spMk id="16" creationId="{3EB57A4D-E0D0-46DA-B339-F24CA46FA70B}"/>
          </ac:spMkLst>
        </pc:spChg>
        <pc:spChg chg="add del">
          <ac:chgData name="Glenn Gyllin" userId="5d606bf8-6631-4cb2-9a66-92c0f1cd28fe" providerId="ADAL" clId="{FD379C54-6BA7-4B08-A379-22D089BEBD1E}" dt="2023-11-29T11:49:09.750" v="748" actId="26606"/>
          <ac:spMkLst>
            <pc:docMk/>
            <pc:sldMk cId="2826303471" sldId="261"/>
            <ac:spMk id="24" creationId="{2D94F95D-89EF-455B-9F54-0F4231363A8B}"/>
          </ac:spMkLst>
        </pc:spChg>
        <pc:spChg chg="add del">
          <ac:chgData name="Glenn Gyllin" userId="5d606bf8-6631-4cb2-9a66-92c0f1cd28fe" providerId="ADAL" clId="{FD379C54-6BA7-4B08-A379-22D089BEBD1E}" dt="2023-11-29T11:49:09.750" v="748" actId="26606"/>
          <ac:spMkLst>
            <pc:docMk/>
            <pc:sldMk cId="2826303471" sldId="261"/>
            <ac:spMk id="25" creationId="{A1AE21A0-AA96-4557-AB48-66255CF0AD7F}"/>
          </ac:spMkLst>
        </pc:spChg>
        <pc:grpChg chg="add del">
          <ac:chgData name="Glenn Gyllin" userId="5d606bf8-6631-4cb2-9a66-92c0f1cd28fe" providerId="ADAL" clId="{FD379C54-6BA7-4B08-A379-22D089BEBD1E}" dt="2023-11-29T11:49:09.750" v="748" actId="26606"/>
          <ac:grpSpMkLst>
            <pc:docMk/>
            <pc:sldMk cId="2826303471" sldId="261"/>
            <ac:grpSpMk id="26" creationId="{612B9F8D-6DD1-481E-8CCE-81A7EEB15F57}"/>
          </ac:grpSpMkLst>
        </pc:grpChg>
        <pc:graphicFrameChg chg="add del mod ord modGraphic">
          <ac:chgData name="Glenn Gyllin" userId="5d606bf8-6631-4cb2-9a66-92c0f1cd28fe" providerId="ADAL" clId="{FD379C54-6BA7-4B08-A379-22D089BEBD1E}" dt="2023-11-29T10:41:28.700" v="233" actId="3680"/>
          <ac:graphicFrameMkLst>
            <pc:docMk/>
            <pc:sldMk cId="2826303471" sldId="261"/>
            <ac:graphicFrameMk id="5" creationId="{4254BCB8-AE0F-2F5D-9C62-B9C8B119AD18}"/>
          </ac:graphicFrameMkLst>
        </pc:graphicFrameChg>
        <pc:graphicFrameChg chg="add mod ord modGraphic">
          <ac:chgData name="Glenn Gyllin" userId="5d606bf8-6631-4cb2-9a66-92c0f1cd28fe" providerId="ADAL" clId="{FD379C54-6BA7-4B08-A379-22D089BEBD1E}" dt="2023-11-29T11:49:09.750" v="748" actId="26606"/>
          <ac:graphicFrameMkLst>
            <pc:docMk/>
            <pc:sldMk cId="2826303471" sldId="261"/>
            <ac:graphicFrameMk id="7" creationId="{35026E15-72BC-6249-2A3D-3432EE32296D}"/>
          </ac:graphicFrameMkLst>
        </pc:graphicFrameChg>
        <pc:picChg chg="del">
          <ac:chgData name="Glenn Gyllin" userId="5d606bf8-6631-4cb2-9a66-92c0f1cd28fe" providerId="ADAL" clId="{FD379C54-6BA7-4B08-A379-22D089BEBD1E}" dt="2023-11-29T10:35:37.657" v="149" actId="478"/>
          <ac:picMkLst>
            <pc:docMk/>
            <pc:sldMk cId="2826303471" sldId="261"/>
            <ac:picMk id="6" creationId="{00000000-0000-0000-0000-000000000000}"/>
          </ac:picMkLst>
        </pc:picChg>
      </pc:sldChg>
      <pc:sldChg chg="new del">
        <pc:chgData name="Glenn Gyllin" userId="5d606bf8-6631-4cb2-9a66-92c0f1cd28fe" providerId="ADAL" clId="{FD379C54-6BA7-4B08-A379-22D089BEBD1E}" dt="2023-11-29T11:33:56.590" v="689" actId="47"/>
        <pc:sldMkLst>
          <pc:docMk/>
          <pc:sldMk cId="332596445" sldId="262"/>
        </pc:sldMkLst>
      </pc:sldChg>
      <pc:sldChg chg="addSp delSp modSp new mod">
        <pc:chgData name="Glenn Gyllin" userId="5d606bf8-6631-4cb2-9a66-92c0f1cd28fe" providerId="ADAL" clId="{FD379C54-6BA7-4B08-A379-22D089BEBD1E}" dt="2023-11-29T11:35:03.242" v="708" actId="1076"/>
        <pc:sldMkLst>
          <pc:docMk/>
          <pc:sldMk cId="2459512339" sldId="262"/>
        </pc:sldMkLst>
        <pc:spChg chg="mod">
          <ac:chgData name="Glenn Gyllin" userId="5d606bf8-6631-4cb2-9a66-92c0f1cd28fe" providerId="ADAL" clId="{FD379C54-6BA7-4B08-A379-22D089BEBD1E}" dt="2023-11-29T11:34:10.483" v="705" actId="20577"/>
          <ac:spMkLst>
            <pc:docMk/>
            <pc:sldMk cId="2459512339" sldId="262"/>
            <ac:spMk id="2" creationId="{63B9B22B-4AAE-63A7-ED27-15542D748171}"/>
          </ac:spMkLst>
        </pc:spChg>
        <pc:spChg chg="del">
          <ac:chgData name="Glenn Gyllin" userId="5d606bf8-6631-4cb2-9a66-92c0f1cd28fe" providerId="ADAL" clId="{FD379C54-6BA7-4B08-A379-22D089BEBD1E}" dt="2023-11-29T11:34:13.394" v="706" actId="22"/>
          <ac:spMkLst>
            <pc:docMk/>
            <pc:sldMk cId="2459512339" sldId="262"/>
            <ac:spMk id="3" creationId="{FEE852D2-2290-530C-5907-652A5977363A}"/>
          </ac:spMkLst>
        </pc:spChg>
        <pc:picChg chg="add mod ord">
          <ac:chgData name="Glenn Gyllin" userId="5d606bf8-6631-4cb2-9a66-92c0f1cd28fe" providerId="ADAL" clId="{FD379C54-6BA7-4B08-A379-22D089BEBD1E}" dt="2023-11-29T11:35:03.242" v="708" actId="1076"/>
          <ac:picMkLst>
            <pc:docMk/>
            <pc:sldMk cId="2459512339" sldId="262"/>
            <ac:picMk id="5" creationId="{AF369818-4CCC-5606-9FB1-6F2BA33FCD5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a-DK"/>
              <a:t>Klik for at redigere i master</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i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a-DK"/>
              <a:t>Klik for at redigere i master</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i master</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a-DK"/>
              <a:t>Klik for at redigere i master</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a-DK"/>
              <a:t>Klik for at redigere i master</a:t>
            </a:r>
          </a:p>
        </p:txBody>
      </p:sp>
      <p:sp>
        <p:nvSpPr>
          <p:cNvPr id="5" name="Date Placeholder 4"/>
          <p:cNvSpPr>
            <a:spLocks noGrp="1"/>
          </p:cNvSpPr>
          <p:nvPr>
            <p:ph type="dt" sz="half" idx="10"/>
          </p:nvPr>
        </p:nvSpPr>
        <p:spPr/>
        <p:txBody>
          <a:bodyPr/>
          <a:lstStyle/>
          <a:p>
            <a:fld id="{42A54C80-263E-416B-A8E0-580EDEADCBDC}" type="datetimeFigureOut">
              <a:rPr lang="en-US" dirty="0"/>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a-DK"/>
              <a:t>Klik for at redigere i master</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dirty="0"/>
              <a:t>Klik på ikonet for at tilføje et billede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11/29/2023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a-DK"/>
              <a:t>Klik for at redigere i master</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a:t>Swedish</a:t>
            </a:r>
            <a:r>
              <a:rPr lang="da-DK" dirty="0"/>
              <a:t> Rental Kart Championship 2023</a:t>
            </a:r>
          </a:p>
        </p:txBody>
      </p:sp>
      <p:sp>
        <p:nvSpPr>
          <p:cNvPr id="3" name="Undertitel 2"/>
          <p:cNvSpPr>
            <a:spLocks noGrp="1"/>
          </p:cNvSpPr>
          <p:nvPr>
            <p:ph type="subTitle" idx="1"/>
          </p:nvPr>
        </p:nvSpPr>
        <p:spPr/>
        <p:txBody>
          <a:bodyPr/>
          <a:lstStyle/>
          <a:p>
            <a:r>
              <a:rPr lang="da-DK" dirty="0"/>
              <a:t>Practical information</a:t>
            </a: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706" y="4158689"/>
            <a:ext cx="2313992" cy="2313992"/>
          </a:xfrm>
          <a:prstGeom prst="rect">
            <a:avLst/>
          </a:prstGeom>
        </p:spPr>
      </p:pic>
    </p:spTree>
    <p:extLst>
      <p:ext uri="{BB962C8B-B14F-4D97-AF65-F5344CB8AC3E}">
        <p14:creationId xmlns:p14="http://schemas.microsoft.com/office/powerpoint/2010/main" val="10286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Hotel bell">
            <a:extLst>
              <a:ext uri="{FF2B5EF4-FFF2-40B4-BE49-F238E27FC236}">
                <a16:creationId xmlns:a16="http://schemas.microsoft.com/office/drawing/2014/main" id="{3AB7EAFA-89EA-7B25-C597-3B6A373625FE}"/>
              </a:ext>
            </a:extLst>
          </p:cNvPr>
          <p:cNvPicPr>
            <a:picLocks noChangeAspect="1"/>
          </p:cNvPicPr>
          <p:nvPr/>
        </p:nvPicPr>
        <p:blipFill rotWithShape="1">
          <a:blip r:embed="rId2"/>
          <a:srcRect l="22893" r="-2" b="-2"/>
          <a:stretch/>
        </p:blipFill>
        <p:spPr>
          <a:xfrm>
            <a:off x="4816548" y="-1"/>
            <a:ext cx="7375451"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el 1"/>
          <p:cNvSpPr>
            <a:spLocks noGrp="1"/>
          </p:cNvSpPr>
          <p:nvPr>
            <p:ph type="title"/>
          </p:nvPr>
        </p:nvSpPr>
        <p:spPr>
          <a:xfrm>
            <a:off x="677333" y="609600"/>
            <a:ext cx="3851123" cy="1320800"/>
          </a:xfrm>
        </p:spPr>
        <p:txBody>
          <a:bodyPr>
            <a:normAutofit/>
          </a:bodyPr>
          <a:lstStyle/>
          <a:p>
            <a:r>
              <a:rPr lang="da-DK" dirty="0"/>
              <a:t>Arrival at Gokartcentralen</a:t>
            </a:r>
          </a:p>
        </p:txBody>
      </p:sp>
      <p:sp>
        <p:nvSpPr>
          <p:cNvPr id="3" name="Pladsholder til indhold 2"/>
          <p:cNvSpPr>
            <a:spLocks noGrp="1"/>
          </p:cNvSpPr>
          <p:nvPr>
            <p:ph idx="1"/>
          </p:nvPr>
        </p:nvSpPr>
        <p:spPr>
          <a:xfrm>
            <a:off x="677334" y="2160589"/>
            <a:ext cx="3851122" cy="3880773"/>
          </a:xfrm>
        </p:spPr>
        <p:txBody>
          <a:bodyPr>
            <a:normAutofit/>
          </a:bodyPr>
          <a:lstStyle/>
          <a:p>
            <a:r>
              <a:rPr lang="da-DK" dirty="0" err="1"/>
              <a:t>Proceed</a:t>
            </a:r>
            <a:r>
              <a:rPr lang="da-DK" dirty="0"/>
              <a:t> to the counter and tell them your name. GC staff are informed how many practice heats you have reserved and how much you have to pay.</a:t>
            </a:r>
          </a:p>
          <a:p>
            <a:r>
              <a:rPr lang="da-DK" dirty="0"/>
              <a:t>Both lobby and conference rooms are availible for SRKC-drivers and their supporters. </a:t>
            </a:r>
          </a:p>
          <a:p>
            <a:pPr>
              <a:lnSpc>
                <a:spcPct val="125000"/>
              </a:lnSpc>
              <a:spcAft>
                <a:spcPts val="800"/>
              </a:spcAft>
            </a:pPr>
            <a:r>
              <a:rPr lang="en-US" sz="1800" dirty="0">
                <a:solidFill>
                  <a:srgbClr val="202124"/>
                </a:solidFill>
                <a:effectLst/>
                <a:ea typeface="Times New Roman" panose="02020603050405020304" pitchFamily="18" charset="0"/>
                <a:cs typeface="Calibri" panose="020F0502020204030204" pitchFamily="34" charset="0"/>
              </a:rPr>
              <a:t>Address: </a:t>
            </a:r>
            <a:r>
              <a:rPr lang="en-US" sz="1800" dirty="0" err="1">
                <a:solidFill>
                  <a:srgbClr val="202124"/>
                </a:solidFill>
                <a:effectLst/>
                <a:ea typeface="Times New Roman" panose="02020603050405020304" pitchFamily="18" charset="0"/>
                <a:cs typeface="Calibri" panose="020F0502020204030204" pitchFamily="34" charset="0"/>
              </a:rPr>
              <a:t>Arntorpsgatan</a:t>
            </a:r>
            <a:r>
              <a:rPr lang="en-US" sz="1800" dirty="0">
                <a:solidFill>
                  <a:srgbClr val="202124"/>
                </a:solidFill>
                <a:effectLst/>
                <a:ea typeface="Times New Roman" panose="02020603050405020304" pitchFamily="18" charset="0"/>
                <a:cs typeface="Calibri" panose="020F0502020204030204" pitchFamily="34" charset="0"/>
              </a:rPr>
              <a:t> 22</a:t>
            </a:r>
            <a:r>
              <a:rPr lang="sv-SE" dirty="0">
                <a:ea typeface="Times New Roman" panose="02020603050405020304" pitchFamily="18" charset="0"/>
                <a:cs typeface="Times New Roman" panose="02020603050405020304" pitchFamily="18" charset="0"/>
              </a:rPr>
              <a:t>,         </a:t>
            </a:r>
            <a:r>
              <a:rPr lang="en-US" sz="1800" dirty="0">
                <a:solidFill>
                  <a:srgbClr val="202124"/>
                </a:solidFill>
                <a:effectLst/>
                <a:ea typeface="Times New Roman" panose="02020603050405020304" pitchFamily="18" charset="0"/>
                <a:cs typeface="Calibri" panose="020F0502020204030204" pitchFamily="34" charset="0"/>
              </a:rPr>
              <a:t>442 45 </a:t>
            </a:r>
            <a:r>
              <a:rPr lang="en-US" sz="1800" dirty="0" err="1">
                <a:solidFill>
                  <a:srgbClr val="202124"/>
                </a:solidFill>
                <a:effectLst/>
                <a:ea typeface="Times New Roman" panose="02020603050405020304" pitchFamily="18" charset="0"/>
                <a:cs typeface="Calibri" panose="020F0502020204030204" pitchFamily="34" charset="0"/>
              </a:rPr>
              <a:t>Kungälv</a:t>
            </a:r>
            <a:r>
              <a:rPr lang="en-US" sz="1800" dirty="0">
                <a:effectLst/>
                <a:ea typeface="Times New Roman" panose="02020603050405020304" pitchFamily="18" charset="0"/>
                <a:cs typeface="Calibri" panose="020F0502020204030204" pitchFamily="34" charset="0"/>
              </a:rPr>
              <a:t> </a:t>
            </a:r>
            <a:endParaRPr lang="sv-SE" sz="1800" dirty="0">
              <a:effectLst/>
              <a:ea typeface="Times New Roman" panose="02020603050405020304" pitchFamily="18" charset="0"/>
              <a:cs typeface="Times New Roman" panose="02020603050405020304" pitchFamily="18" charset="0"/>
            </a:endParaRPr>
          </a:p>
          <a:p>
            <a:endParaRPr lang="da-DK" dirty="0"/>
          </a:p>
        </p:txBody>
      </p:sp>
      <p:cxnSp>
        <p:nvCxnSpPr>
          <p:cNvPr id="9"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5"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7"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9"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1"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5"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Tree>
    <p:extLst>
      <p:ext uri="{BB962C8B-B14F-4D97-AF65-F5344CB8AC3E}">
        <p14:creationId xmlns:p14="http://schemas.microsoft.com/office/powerpoint/2010/main" val="2707590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7"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8" name="Isosceles Triangle 17">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9"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0"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1"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2" name="Isosceles Triangle 21">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3" name="Isosceles Triangle 22">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grpSp>
      <p:sp>
        <p:nvSpPr>
          <p:cNvPr id="2" name="Titel 1"/>
          <p:cNvSpPr>
            <a:spLocks noGrp="1"/>
          </p:cNvSpPr>
          <p:nvPr>
            <p:ph type="title"/>
          </p:nvPr>
        </p:nvSpPr>
        <p:spPr>
          <a:xfrm>
            <a:off x="677334" y="609600"/>
            <a:ext cx="8596668" cy="1320800"/>
          </a:xfrm>
        </p:spPr>
        <p:txBody>
          <a:bodyPr vert="horz" lIns="91440" tIns="45720" rIns="91440" bIns="45720" rtlCol="0" anchor="t">
            <a:normAutofit/>
          </a:bodyPr>
          <a:lstStyle/>
          <a:p>
            <a:r>
              <a:rPr lang="en-US"/>
              <a:t>Information at the track</a:t>
            </a:r>
          </a:p>
        </p:txBody>
      </p:sp>
      <p:sp>
        <p:nvSpPr>
          <p:cNvPr id="3" name="Pladsholder til indhold 2"/>
          <p:cNvSpPr>
            <a:spLocks noGrp="1"/>
          </p:cNvSpPr>
          <p:nvPr>
            <p:ph sz="half" idx="1"/>
          </p:nvPr>
        </p:nvSpPr>
        <p:spPr>
          <a:xfrm>
            <a:off x="677334" y="2160590"/>
            <a:ext cx="5220430" cy="3701270"/>
          </a:xfrm>
        </p:spPr>
        <p:txBody>
          <a:bodyPr vert="horz" lIns="91440" tIns="45720" rIns="91440" bIns="45720" rtlCol="0">
            <a:normAutofit/>
          </a:bodyPr>
          <a:lstStyle/>
          <a:p>
            <a:r>
              <a:rPr lang="en-US"/>
              <a:t>The wall, outside of the briefing room and the toilets, will be used like a notice-board with information about your heats, karts, results and other important notes. </a:t>
            </a:r>
          </a:p>
          <a:p>
            <a:r>
              <a:rPr lang="en-US"/>
              <a:t>You are of course always welcome to contact me (Glenn) or the staff in person if you have any questions.</a:t>
            </a:r>
          </a:p>
          <a:p>
            <a:endParaRPr lang="en-US"/>
          </a:p>
        </p:txBody>
      </p:sp>
      <p:pic>
        <p:nvPicPr>
          <p:cNvPr id="8" name="Pladsholder til indhold 7" descr="Oplysninger med massiv udfyldning">
            <a:extLst>
              <a:ext uri="{FF2B5EF4-FFF2-40B4-BE49-F238E27FC236}">
                <a16:creationId xmlns:a16="http://schemas.microsoft.com/office/drawing/2014/main" id="{902BC1C2-7259-4174-B86E-FD0D924BCE05}"/>
              </a:ext>
            </a:extLst>
          </p:cNvPr>
          <p:cNvPicPr>
            <a:picLocks noGrp="1" noChangeAspect="1"/>
          </p:cNvPicPr>
          <p:nvPr>
            <p:ph sz="half" idx="2"/>
          </p:nvPr>
        </p:nvPicPr>
        <p:blipFill>
          <a:blip r:embed="rId2">
            <a:extLst>
              <a:ext uri="{96DAC541-7B7A-43D3-8B79-37D633B846F1}">
                <asvg:svgBlip xmlns:asvg="http://schemas.microsoft.com/office/drawing/2016/SVG/main" r:embed="rId3"/>
              </a:ext>
            </a:extLst>
          </a:blip>
          <a:stretch>
            <a:fillRect/>
          </a:stretch>
        </p:blipFill>
        <p:spPr>
          <a:xfrm>
            <a:off x="6087417" y="2159000"/>
            <a:ext cx="3145536" cy="3145536"/>
          </a:xfrm>
          <a:prstGeom prst="rect">
            <a:avLst/>
          </a:prstGeom>
        </p:spPr>
      </p:pic>
    </p:spTree>
    <p:extLst>
      <p:ext uri="{BB962C8B-B14F-4D97-AF65-F5344CB8AC3E}">
        <p14:creationId xmlns:p14="http://schemas.microsoft.com/office/powerpoint/2010/main" val="388731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7"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8" name="Isosceles Triangle 17">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9"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0"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1"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2" name="Isosceles Triangle 21">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3" name="Isosceles Triangle 22">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grpSp>
      <p:pic>
        <p:nvPicPr>
          <p:cNvPr id="8" name="Pladsholder til indhold 7" descr="Nærbillede af en atletikbane i mørke">
            <a:extLst>
              <a:ext uri="{FF2B5EF4-FFF2-40B4-BE49-F238E27FC236}">
                <a16:creationId xmlns:a16="http://schemas.microsoft.com/office/drawing/2014/main" id="{967AA2CE-BA79-F54E-3FE2-BCD0232AC446}"/>
              </a:ext>
            </a:extLst>
          </p:cNvPr>
          <p:cNvPicPr>
            <a:picLocks noGrp="1" noChangeAspect="1"/>
          </p:cNvPicPr>
          <p:nvPr>
            <p:ph sz="half" idx="2"/>
          </p:nvPr>
        </p:nvPicPr>
        <p:blipFill rotWithShape="1">
          <a:blip r:embed="rId2"/>
          <a:srcRect l="10020" r="12872" b="-2"/>
          <a:stretch/>
        </p:blipFill>
        <p:spPr>
          <a:xfrm>
            <a:off x="4922874" y="-1"/>
            <a:ext cx="726912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el 1"/>
          <p:cNvSpPr>
            <a:spLocks noGrp="1"/>
          </p:cNvSpPr>
          <p:nvPr>
            <p:ph type="title"/>
          </p:nvPr>
        </p:nvSpPr>
        <p:spPr>
          <a:xfrm>
            <a:off x="677333" y="609600"/>
            <a:ext cx="3851123" cy="1320800"/>
          </a:xfrm>
        </p:spPr>
        <p:txBody>
          <a:bodyPr vert="horz" lIns="91440" tIns="45720" rIns="91440" bIns="45720" rtlCol="0" anchor="t">
            <a:normAutofit/>
          </a:bodyPr>
          <a:lstStyle/>
          <a:p>
            <a:r>
              <a:rPr lang="en-US"/>
              <a:t>! Be ready for your heats</a:t>
            </a:r>
          </a:p>
        </p:txBody>
      </p:sp>
      <p:sp>
        <p:nvSpPr>
          <p:cNvPr id="3" name="Pladsholder til indhold 2"/>
          <p:cNvSpPr>
            <a:spLocks noGrp="1"/>
          </p:cNvSpPr>
          <p:nvPr>
            <p:ph sz="half" idx="1"/>
          </p:nvPr>
        </p:nvSpPr>
        <p:spPr>
          <a:xfrm>
            <a:off x="677334" y="2160589"/>
            <a:ext cx="3851122" cy="3880773"/>
          </a:xfrm>
        </p:spPr>
        <p:txBody>
          <a:bodyPr vert="horz" lIns="91440" tIns="45720" rIns="91440" bIns="45720" rtlCol="0">
            <a:normAutofit/>
          </a:bodyPr>
          <a:lstStyle/>
          <a:p>
            <a:r>
              <a:rPr lang="en-US"/>
              <a:t>We want every driver to be seated in your kart with correct weight when the heat before yours have ended so we can start your heat as quickly as possible. This principle should be used during practice as well. </a:t>
            </a:r>
          </a:p>
        </p:txBody>
      </p:sp>
      <p:cxnSp>
        <p:nvCxnSpPr>
          <p:cNvPr id="25" name="Straight Connector 24">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1"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3"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5"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7"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9"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41"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Tree>
    <p:extLst>
      <p:ext uri="{BB962C8B-B14F-4D97-AF65-F5344CB8AC3E}">
        <p14:creationId xmlns:p14="http://schemas.microsoft.com/office/powerpoint/2010/main" val="4270720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4"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5" name="Isosceles Triangle 14">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6"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7"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8"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19" name="Isosceles Triangle 18">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0" name="Isosceles Triangle 19">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grpSp>
      <p:pic>
        <p:nvPicPr>
          <p:cNvPr id="5" name="Pladsholder til indhold 4"/>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28872" r="-1" b="6202"/>
          <a:stretch/>
        </p:blipFill>
        <p:spPr>
          <a:xfrm>
            <a:off x="4944140" y="-1"/>
            <a:ext cx="724786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el 1"/>
          <p:cNvSpPr>
            <a:spLocks noGrp="1"/>
          </p:cNvSpPr>
          <p:nvPr>
            <p:ph type="title"/>
          </p:nvPr>
        </p:nvSpPr>
        <p:spPr>
          <a:xfrm>
            <a:off x="677333" y="609600"/>
            <a:ext cx="3851123" cy="1320800"/>
          </a:xfrm>
        </p:spPr>
        <p:txBody>
          <a:bodyPr vert="horz" lIns="91440" tIns="45720" rIns="91440" bIns="45720" rtlCol="0" anchor="t">
            <a:normAutofit/>
          </a:bodyPr>
          <a:lstStyle/>
          <a:p>
            <a:r>
              <a:rPr lang="en-US"/>
              <a:t>Ballast units</a:t>
            </a:r>
          </a:p>
        </p:txBody>
      </p:sp>
      <p:sp>
        <p:nvSpPr>
          <p:cNvPr id="3" name="Pladsholder til indhold 2"/>
          <p:cNvSpPr>
            <a:spLocks noGrp="1"/>
          </p:cNvSpPr>
          <p:nvPr>
            <p:ph sz="half" idx="1"/>
          </p:nvPr>
        </p:nvSpPr>
        <p:spPr>
          <a:xfrm>
            <a:off x="677334" y="2160589"/>
            <a:ext cx="3851122" cy="3880773"/>
          </a:xfrm>
        </p:spPr>
        <p:txBody>
          <a:bodyPr vert="horz" lIns="91440" tIns="45720" rIns="91440" bIns="45720" rtlCol="0">
            <a:normAutofit/>
          </a:bodyPr>
          <a:lstStyle/>
          <a:p>
            <a:r>
              <a:rPr lang="en-US" dirty="0"/>
              <a:t>We have 2,5kg and 5kg+ led plates available for you. </a:t>
            </a:r>
          </a:p>
          <a:p>
            <a:r>
              <a:rPr lang="en-US" dirty="0"/>
              <a:t>Please return these led plates to marked zones in the pit area after your heat. </a:t>
            </a:r>
          </a:p>
          <a:p>
            <a:r>
              <a:rPr lang="en-US" dirty="0"/>
              <a:t>We will make weight control check with the led plates, you have </a:t>
            </a:r>
            <a:r>
              <a:rPr lang="en-US" dirty="0" err="1"/>
              <a:t>raceed</a:t>
            </a:r>
            <a:r>
              <a:rPr lang="en-US" dirty="0"/>
              <a:t> with, included. </a:t>
            </a:r>
          </a:p>
          <a:p>
            <a:r>
              <a:rPr lang="en-US" dirty="0"/>
              <a:t>The driver is always responsible for their own total weight. </a:t>
            </a:r>
          </a:p>
        </p:txBody>
      </p:sp>
      <p:cxnSp>
        <p:nvCxnSpPr>
          <p:cNvPr id="22" name="Straight Connector 21">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8"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0"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2"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4"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6"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38"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sv-SE"/>
          </a:p>
        </p:txBody>
      </p:sp>
    </p:spTree>
    <p:extLst>
      <p:ext uri="{BB962C8B-B14F-4D97-AF65-F5344CB8AC3E}">
        <p14:creationId xmlns:p14="http://schemas.microsoft.com/office/powerpoint/2010/main" val="410200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Summarized race layout</a:t>
            </a:r>
            <a:endParaRPr lang="da-DK" dirty="0"/>
          </a:p>
        </p:txBody>
      </p:sp>
      <p:graphicFrame>
        <p:nvGraphicFramePr>
          <p:cNvPr id="7" name="Pladsholder til indhold 6">
            <a:extLst>
              <a:ext uri="{FF2B5EF4-FFF2-40B4-BE49-F238E27FC236}">
                <a16:creationId xmlns:a16="http://schemas.microsoft.com/office/drawing/2014/main" id="{35026E15-72BC-6249-2A3D-3432EE32296D}"/>
              </a:ext>
            </a:extLst>
          </p:cNvPr>
          <p:cNvGraphicFramePr>
            <a:graphicFrameLocks noGrp="1"/>
          </p:cNvGraphicFramePr>
          <p:nvPr>
            <p:ph idx="1"/>
            <p:extLst>
              <p:ext uri="{D42A27DB-BD31-4B8C-83A1-F6EECF244321}">
                <p14:modId xmlns:p14="http://schemas.microsoft.com/office/powerpoint/2010/main" val="994199636"/>
              </p:ext>
            </p:extLst>
          </p:nvPr>
        </p:nvGraphicFramePr>
        <p:xfrm>
          <a:off x="134759" y="2501900"/>
          <a:ext cx="9681817" cy="1854200"/>
        </p:xfrm>
        <a:graphic>
          <a:graphicData uri="http://schemas.openxmlformats.org/drawingml/2006/table">
            <a:tbl>
              <a:tblPr firstRow="1" bandRow="1">
                <a:tableStyleId>{5C22544A-7EE6-4342-B048-85BDC9FD1C3A}</a:tableStyleId>
              </a:tblPr>
              <a:tblGrid>
                <a:gridCol w="1556068">
                  <a:extLst>
                    <a:ext uri="{9D8B030D-6E8A-4147-A177-3AD203B41FA5}">
                      <a16:colId xmlns:a16="http://schemas.microsoft.com/office/drawing/2014/main" val="1843657425"/>
                    </a:ext>
                  </a:extLst>
                </a:gridCol>
                <a:gridCol w="1132205">
                  <a:extLst>
                    <a:ext uri="{9D8B030D-6E8A-4147-A177-3AD203B41FA5}">
                      <a16:colId xmlns:a16="http://schemas.microsoft.com/office/drawing/2014/main" val="3062199398"/>
                    </a:ext>
                  </a:extLst>
                </a:gridCol>
                <a:gridCol w="1132205">
                  <a:extLst>
                    <a:ext uri="{9D8B030D-6E8A-4147-A177-3AD203B41FA5}">
                      <a16:colId xmlns:a16="http://schemas.microsoft.com/office/drawing/2014/main" val="3036935428"/>
                    </a:ext>
                  </a:extLst>
                </a:gridCol>
                <a:gridCol w="1141730">
                  <a:extLst>
                    <a:ext uri="{9D8B030D-6E8A-4147-A177-3AD203B41FA5}">
                      <a16:colId xmlns:a16="http://schemas.microsoft.com/office/drawing/2014/main" val="4252239399"/>
                    </a:ext>
                  </a:extLst>
                </a:gridCol>
                <a:gridCol w="1141730">
                  <a:extLst>
                    <a:ext uri="{9D8B030D-6E8A-4147-A177-3AD203B41FA5}">
                      <a16:colId xmlns:a16="http://schemas.microsoft.com/office/drawing/2014/main" val="3051576535"/>
                    </a:ext>
                  </a:extLst>
                </a:gridCol>
                <a:gridCol w="1141730">
                  <a:extLst>
                    <a:ext uri="{9D8B030D-6E8A-4147-A177-3AD203B41FA5}">
                      <a16:colId xmlns:a16="http://schemas.microsoft.com/office/drawing/2014/main" val="1243989481"/>
                    </a:ext>
                  </a:extLst>
                </a:gridCol>
                <a:gridCol w="1178306">
                  <a:extLst>
                    <a:ext uri="{9D8B030D-6E8A-4147-A177-3AD203B41FA5}">
                      <a16:colId xmlns:a16="http://schemas.microsoft.com/office/drawing/2014/main" val="284579170"/>
                    </a:ext>
                  </a:extLst>
                </a:gridCol>
                <a:gridCol w="1257843">
                  <a:extLst>
                    <a:ext uri="{9D8B030D-6E8A-4147-A177-3AD203B41FA5}">
                      <a16:colId xmlns:a16="http://schemas.microsoft.com/office/drawing/2014/main" val="515519089"/>
                    </a:ext>
                  </a:extLst>
                </a:gridCol>
              </a:tblGrid>
              <a:tr h="370840">
                <a:tc>
                  <a:txBody>
                    <a:bodyPr/>
                    <a:lstStyle/>
                    <a:p>
                      <a:endParaRPr lang="sv-SE" sz="1200" dirty="0"/>
                    </a:p>
                  </a:txBody>
                  <a:tcPr/>
                </a:tc>
                <a:tc>
                  <a:txBody>
                    <a:bodyPr/>
                    <a:lstStyle/>
                    <a:p>
                      <a:pPr algn="ctr"/>
                      <a:r>
                        <a:rPr lang="da-DK" sz="1200"/>
                        <a:t>Round 1</a:t>
                      </a:r>
                      <a:endParaRPr lang="sv-SE" sz="1200" dirty="0"/>
                    </a:p>
                  </a:txBody>
                  <a:tcPr/>
                </a:tc>
                <a:tc>
                  <a:txBody>
                    <a:bodyPr/>
                    <a:lstStyle/>
                    <a:p>
                      <a:pPr algn="ctr"/>
                      <a:r>
                        <a:rPr lang="da-DK" sz="1200"/>
                        <a:t>Round 2</a:t>
                      </a:r>
                      <a:endParaRPr lang="sv-SE" sz="1200" dirty="0"/>
                    </a:p>
                  </a:txBody>
                  <a:tcPr/>
                </a:tc>
                <a:tc>
                  <a:txBody>
                    <a:bodyPr/>
                    <a:lstStyle/>
                    <a:p>
                      <a:pPr algn="ctr"/>
                      <a:r>
                        <a:rPr lang="da-DK" sz="1200"/>
                        <a:t>Round 3</a:t>
                      </a:r>
                      <a:endParaRPr lang="sv-SE" sz="1200" dirty="0"/>
                    </a:p>
                  </a:txBody>
                  <a:tcPr/>
                </a:tc>
                <a:tc>
                  <a:txBody>
                    <a:bodyPr/>
                    <a:lstStyle/>
                    <a:p>
                      <a:pPr algn="ctr"/>
                      <a:r>
                        <a:rPr lang="da-DK" sz="1200"/>
                        <a:t>Round 4</a:t>
                      </a:r>
                      <a:endParaRPr lang="sv-SE" sz="1200" dirty="0"/>
                    </a:p>
                  </a:txBody>
                  <a:tcPr/>
                </a:tc>
                <a:tc>
                  <a:txBody>
                    <a:bodyPr/>
                    <a:lstStyle/>
                    <a:p>
                      <a:pPr algn="ctr"/>
                      <a:r>
                        <a:rPr lang="da-DK" sz="1200"/>
                        <a:t>Round 5</a:t>
                      </a:r>
                      <a:endParaRPr lang="sv-SE" sz="1200" dirty="0"/>
                    </a:p>
                  </a:txBody>
                  <a:tcPr/>
                </a:tc>
                <a:tc>
                  <a:txBody>
                    <a:bodyPr/>
                    <a:lstStyle/>
                    <a:p>
                      <a:pPr algn="ctr"/>
                      <a:r>
                        <a:rPr lang="da-DK" sz="1200"/>
                        <a:t>Semifinals</a:t>
                      </a:r>
                      <a:endParaRPr lang="sv-SE" sz="1200" dirty="0"/>
                    </a:p>
                  </a:txBody>
                  <a:tcPr/>
                </a:tc>
                <a:tc>
                  <a:txBody>
                    <a:bodyPr/>
                    <a:lstStyle/>
                    <a:p>
                      <a:pPr algn="ctr"/>
                      <a:r>
                        <a:rPr lang="da-DK" sz="1200"/>
                        <a:t>Finals</a:t>
                      </a:r>
                      <a:endParaRPr lang="sv-SE" sz="1200" dirty="0"/>
                    </a:p>
                  </a:txBody>
                  <a:tcPr/>
                </a:tc>
                <a:extLst>
                  <a:ext uri="{0D108BD9-81ED-4DB2-BD59-A6C34878D82A}">
                    <a16:rowId xmlns:a16="http://schemas.microsoft.com/office/drawing/2014/main" val="3030045810"/>
                  </a:ext>
                </a:extLst>
              </a:tr>
              <a:tr h="370840">
                <a:tc>
                  <a:txBody>
                    <a:bodyPr/>
                    <a:lstStyle/>
                    <a:p>
                      <a:pPr algn="r"/>
                      <a:r>
                        <a:rPr lang="da-DK" sz="1200"/>
                        <a:t>Result based on:</a:t>
                      </a:r>
                      <a:endParaRPr lang="sv-SE" sz="1200" dirty="0"/>
                    </a:p>
                  </a:txBody>
                  <a:tcPr/>
                </a:tc>
                <a:tc>
                  <a:txBody>
                    <a:bodyPr/>
                    <a:lstStyle/>
                    <a:p>
                      <a:r>
                        <a:rPr lang="da-DK" sz="1200"/>
                        <a:t>Best lap time</a:t>
                      </a:r>
                      <a:endParaRPr lang="sv-SE"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1200"/>
                        <a:t>Best lap time</a:t>
                      </a:r>
                      <a:endParaRPr lang="sv-SE" sz="1200" dirty="0"/>
                    </a:p>
                  </a:txBody>
                  <a:tcPr/>
                </a:tc>
                <a:tc>
                  <a:txBody>
                    <a:bodyPr/>
                    <a:lstStyle/>
                    <a:p>
                      <a:r>
                        <a:rPr lang="da-DK" sz="1200"/>
                        <a:t>Race position</a:t>
                      </a:r>
                      <a:endParaRPr lang="sv-SE"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1200"/>
                        <a:t>Race position</a:t>
                      </a:r>
                      <a:endParaRPr lang="sv-SE"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1200"/>
                        <a:t>Race position</a:t>
                      </a:r>
                      <a:endParaRPr lang="sv-SE" sz="1200" dirty="0"/>
                    </a:p>
                  </a:txBody>
                  <a:tcPr/>
                </a:tc>
                <a:tc>
                  <a:txBody>
                    <a:bodyPr/>
                    <a:lstStyle/>
                    <a:p>
                      <a:r>
                        <a:rPr lang="da-DK" sz="1200"/>
                        <a:t>Total lap time</a:t>
                      </a:r>
                      <a:endParaRPr lang="sv-SE"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1200" dirty="0"/>
                        <a:t>Race position</a:t>
                      </a:r>
                      <a:endParaRPr lang="sv-SE" sz="1200" dirty="0"/>
                    </a:p>
                  </a:txBody>
                  <a:tcPr/>
                </a:tc>
                <a:extLst>
                  <a:ext uri="{0D108BD9-81ED-4DB2-BD59-A6C34878D82A}">
                    <a16:rowId xmlns:a16="http://schemas.microsoft.com/office/drawing/2014/main" val="2768301844"/>
                  </a:ext>
                </a:extLst>
              </a:tr>
              <a:tr h="370840">
                <a:tc>
                  <a:txBody>
                    <a:bodyPr/>
                    <a:lstStyle/>
                    <a:p>
                      <a:pPr algn="r"/>
                      <a:r>
                        <a:rPr lang="da-DK" sz="1200"/>
                        <a:t>Laps:</a:t>
                      </a:r>
                      <a:endParaRPr lang="sv-SE" sz="1200" dirty="0"/>
                    </a:p>
                  </a:txBody>
                  <a:tcPr/>
                </a:tc>
                <a:tc>
                  <a:txBody>
                    <a:bodyPr/>
                    <a:lstStyle/>
                    <a:p>
                      <a:pPr algn="ctr"/>
                      <a:r>
                        <a:rPr lang="da-DK" sz="1200"/>
                        <a:t>6</a:t>
                      </a:r>
                      <a:endParaRPr lang="sv-SE" sz="1200" dirty="0"/>
                    </a:p>
                  </a:txBody>
                  <a:tcPr/>
                </a:tc>
                <a:tc>
                  <a:txBody>
                    <a:bodyPr/>
                    <a:lstStyle/>
                    <a:p>
                      <a:pPr algn="ctr"/>
                      <a:r>
                        <a:rPr lang="da-DK" sz="1200"/>
                        <a:t>6</a:t>
                      </a:r>
                      <a:endParaRPr lang="sv-SE" sz="1200" dirty="0"/>
                    </a:p>
                  </a:txBody>
                  <a:tcPr/>
                </a:tc>
                <a:tc>
                  <a:txBody>
                    <a:bodyPr/>
                    <a:lstStyle/>
                    <a:p>
                      <a:pPr algn="ctr"/>
                      <a:r>
                        <a:rPr lang="da-DK" sz="1200"/>
                        <a:t>Q+12</a:t>
                      </a:r>
                      <a:endParaRPr lang="sv-SE" sz="1200" dirty="0"/>
                    </a:p>
                  </a:txBody>
                  <a:tcPr/>
                </a:tc>
                <a:tc>
                  <a:txBody>
                    <a:bodyPr/>
                    <a:lstStyle/>
                    <a:p>
                      <a:pPr algn="ctr"/>
                      <a:r>
                        <a:rPr lang="da-DK" sz="1200"/>
                        <a:t>Q+12</a:t>
                      </a:r>
                      <a:endParaRPr lang="sv-SE" sz="1200" dirty="0"/>
                    </a:p>
                  </a:txBody>
                  <a:tcPr/>
                </a:tc>
                <a:tc>
                  <a:txBody>
                    <a:bodyPr/>
                    <a:lstStyle/>
                    <a:p>
                      <a:pPr algn="ctr"/>
                      <a:r>
                        <a:rPr lang="da-DK" sz="1200"/>
                        <a:t>Q+12</a:t>
                      </a:r>
                      <a:endParaRPr lang="sv-SE" sz="1200" dirty="0"/>
                    </a:p>
                  </a:txBody>
                  <a:tcPr/>
                </a:tc>
                <a:tc>
                  <a:txBody>
                    <a:bodyPr/>
                    <a:lstStyle/>
                    <a:p>
                      <a:pPr algn="ctr"/>
                      <a:r>
                        <a:rPr lang="da-DK" sz="1200"/>
                        <a:t>8</a:t>
                      </a:r>
                      <a:endParaRPr lang="sv-SE" sz="1200" dirty="0"/>
                    </a:p>
                  </a:txBody>
                  <a:tcPr/>
                </a:tc>
                <a:tc>
                  <a:txBody>
                    <a:bodyPr/>
                    <a:lstStyle/>
                    <a:p>
                      <a:pPr algn="ctr"/>
                      <a:r>
                        <a:rPr lang="da-DK" sz="1200"/>
                        <a:t>Q+20</a:t>
                      </a:r>
                      <a:endParaRPr lang="sv-SE" sz="1200" dirty="0"/>
                    </a:p>
                  </a:txBody>
                  <a:tcPr/>
                </a:tc>
                <a:extLst>
                  <a:ext uri="{0D108BD9-81ED-4DB2-BD59-A6C34878D82A}">
                    <a16:rowId xmlns:a16="http://schemas.microsoft.com/office/drawing/2014/main" val="1960385171"/>
                  </a:ext>
                </a:extLst>
              </a:tr>
              <a:tr h="370840">
                <a:tc>
                  <a:txBody>
                    <a:bodyPr/>
                    <a:lstStyle/>
                    <a:p>
                      <a:pPr algn="r"/>
                      <a:r>
                        <a:rPr lang="da-DK" sz="1200"/>
                        <a:t>Direction:</a:t>
                      </a:r>
                      <a:endParaRPr lang="sv-SE" sz="1200" dirty="0"/>
                    </a:p>
                  </a:txBody>
                  <a:tcPr/>
                </a:tc>
                <a:tc>
                  <a:txBody>
                    <a:bodyPr/>
                    <a:lstStyle/>
                    <a:p>
                      <a:pPr algn="ctr"/>
                      <a:r>
                        <a:rPr lang="da-DK" sz="1200"/>
                        <a:t>Reverse</a:t>
                      </a:r>
                      <a:endParaRPr lang="sv-SE" sz="1200" dirty="0"/>
                    </a:p>
                  </a:txBody>
                  <a:tcPr/>
                </a:tc>
                <a:tc>
                  <a:txBody>
                    <a:bodyPr/>
                    <a:lstStyle/>
                    <a:p>
                      <a:pPr algn="ctr"/>
                      <a:r>
                        <a:rPr lang="da-DK" sz="1200"/>
                        <a:t>Reverse</a:t>
                      </a:r>
                      <a:endParaRPr lang="sv-SE" sz="1200" dirty="0"/>
                    </a:p>
                  </a:txBody>
                  <a:tcPr/>
                </a:tc>
                <a:tc>
                  <a:txBody>
                    <a:bodyPr/>
                    <a:lstStyle/>
                    <a:p>
                      <a:pPr algn="ctr"/>
                      <a:r>
                        <a:rPr lang="da-DK" sz="1200"/>
                        <a:t>Normal</a:t>
                      </a:r>
                      <a:endParaRPr lang="sv-SE" sz="1200" dirty="0"/>
                    </a:p>
                  </a:txBody>
                  <a:tcPr/>
                </a:tc>
                <a:tc>
                  <a:txBody>
                    <a:bodyPr/>
                    <a:lstStyle/>
                    <a:p>
                      <a:pPr algn="ctr"/>
                      <a:r>
                        <a:rPr lang="da-DK" sz="1200"/>
                        <a:t>Reverse</a:t>
                      </a:r>
                      <a:endParaRPr lang="sv-SE" sz="1200" dirty="0"/>
                    </a:p>
                  </a:txBody>
                  <a:tcPr/>
                </a:tc>
                <a:tc>
                  <a:txBody>
                    <a:bodyPr/>
                    <a:lstStyle/>
                    <a:p>
                      <a:pPr algn="ctr"/>
                      <a:r>
                        <a:rPr lang="da-DK" sz="1200"/>
                        <a:t>Normal</a:t>
                      </a:r>
                      <a:endParaRPr lang="sv-SE" sz="1200" dirty="0"/>
                    </a:p>
                  </a:txBody>
                  <a:tcPr/>
                </a:tc>
                <a:tc>
                  <a:txBody>
                    <a:bodyPr/>
                    <a:lstStyle/>
                    <a:p>
                      <a:pPr algn="ctr"/>
                      <a:r>
                        <a:rPr lang="da-DK" sz="1200"/>
                        <a:t>Normal</a:t>
                      </a:r>
                      <a:endParaRPr lang="sv-SE" sz="1200" dirty="0"/>
                    </a:p>
                  </a:txBody>
                  <a:tcPr/>
                </a:tc>
                <a:tc>
                  <a:txBody>
                    <a:bodyPr/>
                    <a:lstStyle/>
                    <a:p>
                      <a:pPr algn="ctr"/>
                      <a:r>
                        <a:rPr lang="da-DK" sz="1200"/>
                        <a:t>Reverse</a:t>
                      </a:r>
                      <a:endParaRPr lang="sv-SE" sz="1200" dirty="0"/>
                    </a:p>
                  </a:txBody>
                  <a:tcPr/>
                </a:tc>
                <a:extLst>
                  <a:ext uri="{0D108BD9-81ED-4DB2-BD59-A6C34878D82A}">
                    <a16:rowId xmlns:a16="http://schemas.microsoft.com/office/drawing/2014/main" val="810263300"/>
                  </a:ext>
                </a:extLst>
              </a:tr>
              <a:tr h="370840">
                <a:tc>
                  <a:txBody>
                    <a:bodyPr/>
                    <a:lstStyle/>
                    <a:p>
                      <a:pPr algn="r"/>
                      <a:r>
                        <a:rPr lang="da-DK" sz="1200"/>
                        <a:t>Starting procedure:</a:t>
                      </a:r>
                      <a:endParaRPr lang="sv-SE" sz="1200" dirty="0"/>
                    </a:p>
                  </a:txBody>
                  <a:tcPr/>
                </a:tc>
                <a:tc>
                  <a:txBody>
                    <a:bodyPr/>
                    <a:lstStyle/>
                    <a:p>
                      <a:pPr algn="ctr"/>
                      <a:r>
                        <a:rPr lang="da-DK" sz="1200"/>
                        <a:t>-</a:t>
                      </a:r>
                      <a:endParaRPr lang="sv-SE" sz="1200" dirty="0"/>
                    </a:p>
                  </a:txBody>
                  <a:tcPr/>
                </a:tc>
                <a:tc>
                  <a:txBody>
                    <a:bodyPr/>
                    <a:lstStyle/>
                    <a:p>
                      <a:pPr algn="ctr"/>
                      <a:r>
                        <a:rPr lang="da-DK" sz="1200"/>
                        <a:t>-</a:t>
                      </a:r>
                      <a:endParaRPr lang="sv-SE" sz="1200" dirty="0"/>
                    </a:p>
                  </a:txBody>
                  <a:tcPr/>
                </a:tc>
                <a:tc>
                  <a:txBody>
                    <a:bodyPr/>
                    <a:lstStyle/>
                    <a:p>
                      <a:pPr algn="ctr"/>
                      <a:r>
                        <a:rPr lang="da-DK" sz="1200"/>
                        <a:t>Standing</a:t>
                      </a:r>
                      <a:endParaRPr lang="sv-SE" sz="1200" dirty="0"/>
                    </a:p>
                  </a:txBody>
                  <a:tcPr/>
                </a:tc>
                <a:tc>
                  <a:txBody>
                    <a:bodyPr/>
                    <a:lstStyle/>
                    <a:p>
                      <a:pPr algn="ctr"/>
                      <a:r>
                        <a:rPr lang="da-DK" sz="1200"/>
                        <a:t>Rolling</a:t>
                      </a:r>
                      <a:endParaRPr lang="sv-SE" sz="1200" dirty="0"/>
                    </a:p>
                  </a:txBody>
                  <a:tcPr/>
                </a:tc>
                <a:tc>
                  <a:txBody>
                    <a:bodyPr/>
                    <a:lstStyle/>
                    <a:p>
                      <a:pPr algn="ctr"/>
                      <a:r>
                        <a:rPr lang="da-DK" sz="1200"/>
                        <a:t>Standing</a:t>
                      </a:r>
                      <a:endParaRPr lang="sv-SE" sz="1200" dirty="0"/>
                    </a:p>
                  </a:txBody>
                  <a:tcPr/>
                </a:tc>
                <a:tc>
                  <a:txBody>
                    <a:bodyPr/>
                    <a:lstStyle/>
                    <a:p>
                      <a:pPr algn="ctr"/>
                      <a:r>
                        <a:rPr lang="da-DK" sz="1200"/>
                        <a:t>-</a:t>
                      </a:r>
                      <a:endParaRPr lang="sv-SE" sz="1200" dirty="0"/>
                    </a:p>
                  </a:txBody>
                  <a:tcPr/>
                </a:tc>
                <a:tc>
                  <a:txBody>
                    <a:bodyPr/>
                    <a:lstStyle/>
                    <a:p>
                      <a:pPr algn="ctr"/>
                      <a:r>
                        <a:rPr lang="da-DK" sz="1200"/>
                        <a:t>Rolling</a:t>
                      </a:r>
                      <a:endParaRPr lang="sv-SE" sz="1200" dirty="0"/>
                    </a:p>
                  </a:txBody>
                  <a:tcPr/>
                </a:tc>
                <a:extLst>
                  <a:ext uri="{0D108BD9-81ED-4DB2-BD59-A6C34878D82A}">
                    <a16:rowId xmlns:a16="http://schemas.microsoft.com/office/drawing/2014/main" val="3832199373"/>
                  </a:ext>
                </a:extLst>
              </a:tr>
            </a:tbl>
          </a:graphicData>
        </a:graphic>
      </p:graphicFrame>
    </p:spTree>
    <p:extLst>
      <p:ext uri="{BB962C8B-B14F-4D97-AF65-F5344CB8AC3E}">
        <p14:creationId xmlns:p14="http://schemas.microsoft.com/office/powerpoint/2010/main" val="282630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B9B22B-4AAE-63A7-ED27-15542D748171}"/>
              </a:ext>
            </a:extLst>
          </p:cNvPr>
          <p:cNvSpPr>
            <a:spLocks noGrp="1"/>
          </p:cNvSpPr>
          <p:nvPr>
            <p:ph type="title"/>
          </p:nvPr>
        </p:nvSpPr>
        <p:spPr/>
        <p:txBody>
          <a:bodyPr/>
          <a:lstStyle/>
          <a:p>
            <a:r>
              <a:rPr lang="da-DK" dirty="0"/>
              <a:t>Time </a:t>
            </a:r>
            <a:r>
              <a:rPr lang="da-DK" dirty="0" err="1"/>
              <a:t>schedule</a:t>
            </a:r>
            <a:endParaRPr lang="sv-SE" dirty="0"/>
          </a:p>
        </p:txBody>
      </p:sp>
      <p:pic>
        <p:nvPicPr>
          <p:cNvPr id="5" name="Pladsholder til indhold 4">
            <a:extLst>
              <a:ext uri="{FF2B5EF4-FFF2-40B4-BE49-F238E27FC236}">
                <a16:creationId xmlns:a16="http://schemas.microsoft.com/office/drawing/2014/main" id="{AF369818-4CCC-5606-9FB1-6F2BA33FCD52}"/>
              </a:ext>
            </a:extLst>
          </p:cNvPr>
          <p:cNvPicPr>
            <a:picLocks noGrp="1" noChangeAspect="1"/>
          </p:cNvPicPr>
          <p:nvPr>
            <p:ph idx="1"/>
          </p:nvPr>
        </p:nvPicPr>
        <p:blipFill>
          <a:blip r:embed="rId2"/>
          <a:stretch>
            <a:fillRect/>
          </a:stretch>
        </p:blipFill>
        <p:spPr>
          <a:xfrm>
            <a:off x="2465818" y="1161204"/>
            <a:ext cx="4954486" cy="5087196"/>
          </a:xfrm>
        </p:spPr>
      </p:pic>
    </p:spTree>
    <p:extLst>
      <p:ext uri="{BB962C8B-B14F-4D97-AF65-F5344CB8AC3E}">
        <p14:creationId xmlns:p14="http://schemas.microsoft.com/office/powerpoint/2010/main" val="24595123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127</TotalTime>
  <Words>299</Words>
  <Application>Microsoft Office PowerPoint</Application>
  <PresentationFormat>Widescreen</PresentationFormat>
  <Paragraphs>57</Paragraphs>
  <Slides>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Trebuchet MS</vt:lpstr>
      <vt:lpstr>Wingdings 3</vt:lpstr>
      <vt:lpstr>Facet</vt:lpstr>
      <vt:lpstr>Swedish Rental Kart Championship 2023</vt:lpstr>
      <vt:lpstr>Arrival at Gokartcentralen</vt:lpstr>
      <vt:lpstr>Information at the track</vt:lpstr>
      <vt:lpstr>! Be ready for your heats</vt:lpstr>
      <vt:lpstr>Ballast units</vt:lpstr>
      <vt:lpstr>Summarized race layout</vt:lpstr>
      <vt:lpstr>Time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Swedish Rental Kart Championship 2022</dc:title>
  <dc:creator>seamaid2</dc:creator>
  <cp:lastModifiedBy>Glenn Gyllin</cp:lastModifiedBy>
  <cp:revision>6</cp:revision>
  <dcterms:created xsi:type="dcterms:W3CDTF">2022-12-12T12:32:10Z</dcterms:created>
  <dcterms:modified xsi:type="dcterms:W3CDTF">2023-11-29T21:05:35Z</dcterms:modified>
</cp:coreProperties>
</file>